
<file path=[Content_Types].xml><?xml version="1.0" encoding="utf-8"?>
<Types xmlns="http://schemas.openxmlformats.org/package/2006/content-types">
  <Default Extension="emf" ContentType="image/x-emf"/>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75" r:id="rId1"/>
  </p:sldMasterIdLst>
  <p:notesMasterIdLst>
    <p:notesMasterId r:id="rId17"/>
  </p:notesMasterIdLst>
  <p:sldIdLst>
    <p:sldId id="256" r:id="rId2"/>
    <p:sldId id="290" r:id="rId3"/>
    <p:sldId id="272" r:id="rId4"/>
    <p:sldId id="262" r:id="rId5"/>
    <p:sldId id="263" r:id="rId6"/>
    <p:sldId id="260" r:id="rId7"/>
    <p:sldId id="261" r:id="rId8"/>
    <p:sldId id="284" r:id="rId9"/>
    <p:sldId id="285" r:id="rId10"/>
    <p:sldId id="286" r:id="rId11"/>
    <p:sldId id="287" r:id="rId12"/>
    <p:sldId id="291" r:id="rId13"/>
    <p:sldId id="266" r:id="rId14"/>
    <p:sldId id="279" r:id="rId15"/>
    <p:sldId id="265" r:id="rId16"/>
  </p:sldIdLst>
  <p:sldSz cx="12192000" cy="6858000"/>
  <p:notesSz cx="6858000" cy="9144000"/>
  <p:embeddedFontLst>
    <p:embeddedFont>
      <p:font typeface="Homemade Apple" panose="020B0604020202020204" charset="0"/>
      <p:regular r:id="rId18"/>
    </p:embeddedFont>
    <p:embeddedFont>
      <p:font typeface="Raleway" panose="020B0503030101060003" pitchFamily="34"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133C5A0-AA7E-4FB8-A19A-C141C6E95FA1}">
  <a:tblStyle styleId="{C133C5A0-AA7E-4FB8-A19A-C141C6E95FA1}"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440" autoAdjust="0"/>
  </p:normalViewPr>
  <p:slideViewPr>
    <p:cSldViewPr snapToGrid="0">
      <p:cViewPr varScale="1">
        <p:scale>
          <a:sx n="70" d="100"/>
          <a:sy n="70" d="100"/>
        </p:scale>
        <p:origin x="66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Shape 3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7" name="Shape 35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7" name="Shape 21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1018449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Shape 3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6" name="Shape 36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3449017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Shape 2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2" name="Shape 28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Shape 1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1" name="Shape 19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0" name="Shape 20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s-ES" dirty="0"/>
              <a:t>Bruner </a:t>
            </a:r>
            <a:r>
              <a:rPr lang="es-ES" sz="1100" b="0" i="0" u="none" strike="noStrike" cap="none" dirty="0">
                <a:solidFill>
                  <a:srgbClr val="000000"/>
                </a:solidFill>
                <a:effectLst/>
                <a:latin typeface="Arial"/>
                <a:ea typeface="Arial"/>
                <a:cs typeface="Arial"/>
                <a:sym typeface="Arial"/>
              </a:rPr>
              <a:t>(Nueva York, EE. UU. 1 de octubre de 1915-5 de junio de 2016)-Psicólogo cognitivo</a:t>
            </a:r>
          </a:p>
          <a:p>
            <a:pPr marL="0" lvl="0" indent="0">
              <a:spcBef>
                <a:spcPts val="0"/>
              </a:spcBef>
              <a:spcAft>
                <a:spcPts val="0"/>
              </a:spcAft>
              <a:buNone/>
            </a:pPr>
            <a:r>
              <a:rPr lang="es-ES" sz="1100" b="0" i="0" u="none" strike="noStrike" cap="none" dirty="0">
                <a:solidFill>
                  <a:srgbClr val="000000"/>
                </a:solidFill>
                <a:effectLst/>
                <a:latin typeface="Arial"/>
                <a:cs typeface="Arial"/>
                <a:sym typeface="Arial"/>
              </a:rPr>
              <a:t>Reigeluth (1946-) Norteamericano. Viene del campo de la tecnología aplicada a la educación</a:t>
            </a:r>
          </a:p>
          <a:p>
            <a:pPr marL="0" lvl="0" indent="0">
              <a:spcBef>
                <a:spcPts val="0"/>
              </a:spcBef>
              <a:spcAft>
                <a:spcPts val="0"/>
              </a:spcAft>
              <a:buNone/>
            </a:pPr>
            <a:r>
              <a:rPr lang="es-ES" sz="1100" b="0" i="0" u="none" strike="noStrike" cap="none" dirty="0">
                <a:solidFill>
                  <a:srgbClr val="000000"/>
                </a:solidFill>
                <a:effectLst/>
                <a:latin typeface="Arial"/>
                <a:cs typeface="Arial"/>
                <a:sym typeface="Arial"/>
              </a:rPr>
              <a:t>Berger y </a:t>
            </a:r>
            <a:r>
              <a:rPr lang="es-ES" sz="1100" b="0" i="0" u="none" strike="noStrike" cap="none" dirty="0" err="1">
                <a:solidFill>
                  <a:srgbClr val="000000"/>
                </a:solidFill>
                <a:effectLst/>
                <a:latin typeface="Arial"/>
                <a:cs typeface="Arial"/>
                <a:sym typeface="Arial"/>
              </a:rPr>
              <a:t>Kam</a:t>
            </a:r>
            <a:r>
              <a:rPr lang="es-ES" sz="1100" b="0" i="0" u="none" strike="noStrike" cap="none" dirty="0">
                <a:solidFill>
                  <a:srgbClr val="000000"/>
                </a:solidFill>
                <a:effectLst/>
                <a:latin typeface="Arial"/>
                <a:cs typeface="Arial"/>
                <a:sym typeface="Arial"/>
              </a:rPr>
              <a:t> </a:t>
            </a:r>
            <a:r>
              <a:rPr lang="es-ES" dirty="0"/>
              <a:t>Laboratorio de Investigación Aplicada de Penn </a:t>
            </a:r>
            <a:r>
              <a:rPr lang="es-ES" dirty="0" err="1"/>
              <a:t>State</a:t>
            </a:r>
            <a:r>
              <a:rPr lang="es-ES" dirty="0"/>
              <a:t> </a:t>
            </a:r>
            <a:r>
              <a:rPr lang="es-ES" dirty="0" err="1"/>
              <a:t>University</a:t>
            </a:r>
            <a:endParaRPr lang="es-ES" dirty="0"/>
          </a:p>
          <a:p>
            <a:pPr marL="0" lvl="0" indent="0">
              <a:spcBef>
                <a:spcPts val="0"/>
              </a:spcBef>
              <a:spcAft>
                <a:spcPts val="0"/>
              </a:spcAft>
              <a:buNone/>
            </a:pPr>
            <a:r>
              <a:rPr lang="es-ES" dirty="0"/>
              <a:t>Curtis </a:t>
            </a:r>
            <a:r>
              <a:rPr lang="es-ES" dirty="0" err="1"/>
              <a:t>Broderick</a:t>
            </a:r>
            <a:r>
              <a:rPr lang="es-ES" dirty="0"/>
              <a:t>, campo tecnologías aplicadas a la educación Roger Williams </a:t>
            </a:r>
            <a:r>
              <a:rPr lang="es-ES" dirty="0" err="1"/>
              <a:t>University</a:t>
            </a:r>
            <a:r>
              <a:rPr lang="es-ES" dirty="0"/>
              <a:t>.</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8" name="Shape 17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s-ES" dirty="0"/>
              <a:t>César Coll, Javier </a:t>
            </a:r>
            <a:r>
              <a:rPr lang="es-ES" dirty="0" err="1"/>
              <a:t>Onrubia</a:t>
            </a:r>
            <a:r>
              <a:rPr lang="es-ES" dirty="0"/>
              <a:t> y Teresa Mauri. Campo psicología evolutiva y educación. </a:t>
            </a:r>
            <a:r>
              <a:rPr lang="es-ES" sz="1100" b="0" i="0" u="none" strike="noStrike" cap="none" dirty="0">
                <a:solidFill>
                  <a:srgbClr val="000000"/>
                </a:solidFill>
                <a:effectLst/>
                <a:latin typeface="Arial"/>
                <a:ea typeface="Arial"/>
                <a:cs typeface="Arial"/>
                <a:sym typeface="Arial"/>
              </a:rPr>
              <a:t>Universidad de Barcelona. Facultad de Psicología. Departamento de Psicología Evolutiva y de la Educación.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4" name="Shape 18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Shape 3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6" name="Shape 36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0824168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5" name="Shape 22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 purple" type="title">
  <p:cSld name="TITLE">
    <p:bg>
      <p:bgPr>
        <a:gradFill>
          <a:gsLst>
            <a:gs pos="0">
              <a:srgbClr val="A90C98"/>
            </a:gs>
            <a:gs pos="100000">
              <a:srgbClr val="3A1394"/>
            </a:gs>
          </a:gsLst>
          <a:lin ang="2700006" scaled="0"/>
        </a:gradFill>
        <a:effectLst/>
      </p:bgPr>
    </p:bg>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914400" y="4190775"/>
            <a:ext cx="7542400" cy="1546500"/>
          </a:xfrm>
          <a:prstGeom prst="rect">
            <a:avLst/>
          </a:prstGeom>
        </p:spPr>
        <p:txBody>
          <a:bodyPr spcFirstLastPara="1" wrap="square" lIns="91425" tIns="91425" rIns="91425" bIns="91425" anchor="t" anchorCtr="0"/>
          <a:lstStyle>
            <a:lvl1pPr lvl="0">
              <a:spcBef>
                <a:spcPts val="0"/>
              </a:spcBef>
              <a:spcAft>
                <a:spcPts val="0"/>
              </a:spcAft>
              <a:buSzPts val="4800"/>
              <a:buNone/>
              <a:defRPr sz="4800"/>
            </a:lvl1pPr>
            <a:lvl2pPr lvl="1" algn="l">
              <a:spcBef>
                <a:spcPts val="0"/>
              </a:spcBef>
              <a:spcAft>
                <a:spcPts val="0"/>
              </a:spcAft>
              <a:buSzPts val="6000"/>
              <a:buNone/>
              <a:defRPr sz="6000"/>
            </a:lvl2pPr>
            <a:lvl3pPr lvl="2" algn="l">
              <a:spcBef>
                <a:spcPts val="0"/>
              </a:spcBef>
              <a:spcAft>
                <a:spcPts val="0"/>
              </a:spcAft>
              <a:buSzPts val="6000"/>
              <a:buNone/>
              <a:defRPr sz="6000"/>
            </a:lvl3pPr>
            <a:lvl4pPr lvl="3" algn="l">
              <a:spcBef>
                <a:spcPts val="0"/>
              </a:spcBef>
              <a:spcAft>
                <a:spcPts val="0"/>
              </a:spcAft>
              <a:buSzPts val="6000"/>
              <a:buNone/>
              <a:defRPr sz="6000"/>
            </a:lvl4pPr>
            <a:lvl5pPr lvl="4" algn="l">
              <a:spcBef>
                <a:spcPts val="0"/>
              </a:spcBef>
              <a:spcAft>
                <a:spcPts val="0"/>
              </a:spcAft>
              <a:buSzPts val="6000"/>
              <a:buNone/>
              <a:defRPr sz="6000"/>
            </a:lvl5pPr>
            <a:lvl6pPr lvl="5" algn="l">
              <a:spcBef>
                <a:spcPts val="0"/>
              </a:spcBef>
              <a:spcAft>
                <a:spcPts val="0"/>
              </a:spcAft>
              <a:buSzPts val="6000"/>
              <a:buNone/>
              <a:defRPr sz="6000"/>
            </a:lvl6pPr>
            <a:lvl7pPr lvl="6" algn="l">
              <a:spcBef>
                <a:spcPts val="0"/>
              </a:spcBef>
              <a:spcAft>
                <a:spcPts val="0"/>
              </a:spcAft>
              <a:buSzPts val="6000"/>
              <a:buNone/>
              <a:defRPr sz="6000"/>
            </a:lvl7pPr>
            <a:lvl8pPr lvl="7" algn="l">
              <a:spcBef>
                <a:spcPts val="0"/>
              </a:spcBef>
              <a:spcAft>
                <a:spcPts val="0"/>
              </a:spcAft>
              <a:buSzPts val="6000"/>
              <a:buNone/>
              <a:defRPr sz="6000"/>
            </a:lvl8pPr>
            <a:lvl9pPr lvl="8" algn="l">
              <a:spcBef>
                <a:spcPts val="0"/>
              </a:spcBef>
              <a:spcAft>
                <a:spcPts val="0"/>
              </a:spcAft>
              <a:buSzPts val="6000"/>
              <a:buNone/>
              <a:defRPr sz="6000"/>
            </a:lvl9pPr>
          </a:lstStyle>
          <a:p>
            <a:endParaRPr/>
          </a:p>
        </p:txBody>
      </p:sp>
      <p:sp>
        <p:nvSpPr>
          <p:cNvPr id="11" name="Shape 11"/>
          <p:cNvSpPr/>
          <p:nvPr/>
        </p:nvSpPr>
        <p:spPr>
          <a:xfrm>
            <a:off x="0" y="0"/>
            <a:ext cx="12192000" cy="3990000"/>
          </a:xfrm>
          <a:prstGeom prst="rect">
            <a:avLst/>
          </a:prstGeom>
          <a:solidFill>
            <a:srgbClr val="20124D">
              <a:alpha val="2154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1 column - cold">
  <p:cSld name="TITLE_AND_BODY_1_1">
    <p:bg>
      <p:bgPr>
        <a:gradFill>
          <a:gsLst>
            <a:gs pos="0">
              <a:srgbClr val="00D6B5"/>
            </a:gs>
            <a:gs pos="100000">
              <a:srgbClr val="172495"/>
            </a:gs>
          </a:gsLst>
          <a:lin ang="2700006" scaled="0"/>
        </a:gradFill>
        <a:effectLst/>
      </p:bgPr>
    </p:bg>
    <p:spTree>
      <p:nvGrpSpPr>
        <p:cNvPr id="1" name="Shape 60"/>
        <p:cNvGrpSpPr/>
        <p:nvPr/>
      </p:nvGrpSpPr>
      <p:grpSpPr>
        <a:xfrm>
          <a:off x="0" y="0"/>
          <a:ext cx="0" cy="0"/>
          <a:chOff x="0" y="0"/>
          <a:chExt cx="0" cy="0"/>
        </a:xfrm>
      </p:grpSpPr>
      <p:sp>
        <p:nvSpPr>
          <p:cNvPr id="61" name="Shape 61"/>
          <p:cNvSpPr/>
          <p:nvPr/>
        </p:nvSpPr>
        <p:spPr>
          <a:xfrm>
            <a:off x="0" y="0"/>
            <a:ext cx="12192000" cy="1070400"/>
          </a:xfrm>
          <a:prstGeom prst="rect">
            <a:avLst/>
          </a:prstGeom>
          <a:solidFill>
            <a:srgbClr val="1C4587">
              <a:alpha val="3538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62" name="Shape 62"/>
          <p:cNvSpPr txBox="1">
            <a:spLocks noGrp="1"/>
          </p:cNvSpPr>
          <p:nvPr>
            <p:ph type="title"/>
          </p:nvPr>
        </p:nvSpPr>
        <p:spPr>
          <a:xfrm>
            <a:off x="1487000" y="428125"/>
            <a:ext cx="10095600" cy="506100"/>
          </a:xfrm>
          <a:prstGeom prst="rect">
            <a:avLst/>
          </a:prstGeom>
        </p:spPr>
        <p:txBody>
          <a:bodyPr spcFirstLastPara="1" wrap="square" lIns="91425" tIns="91425" rIns="91425" bIns="91425" anchor="b" anchorCtr="0"/>
          <a:lstStyle>
            <a:lvl1pPr lvl="0" algn="l" rtl="0">
              <a:spcBef>
                <a:spcPts val="0"/>
              </a:spcBef>
              <a:spcAft>
                <a:spcPts val="0"/>
              </a:spcAft>
              <a:buSzPts val="1600"/>
              <a:buNone/>
              <a:defRPr/>
            </a:lvl1pPr>
            <a:lvl2pPr lvl="1" algn="l" rtl="0">
              <a:spcBef>
                <a:spcPts val="0"/>
              </a:spcBef>
              <a:spcAft>
                <a:spcPts val="0"/>
              </a:spcAft>
              <a:buSzPts val="1600"/>
              <a:buNone/>
              <a:defRPr/>
            </a:lvl2pPr>
            <a:lvl3pPr lvl="2" algn="l" rtl="0">
              <a:spcBef>
                <a:spcPts val="0"/>
              </a:spcBef>
              <a:spcAft>
                <a:spcPts val="0"/>
              </a:spcAft>
              <a:buSzPts val="1600"/>
              <a:buNone/>
              <a:defRPr/>
            </a:lvl3pPr>
            <a:lvl4pPr lvl="3" algn="l" rtl="0">
              <a:spcBef>
                <a:spcPts val="0"/>
              </a:spcBef>
              <a:spcAft>
                <a:spcPts val="0"/>
              </a:spcAft>
              <a:buSzPts val="1600"/>
              <a:buNone/>
              <a:defRPr/>
            </a:lvl4pPr>
            <a:lvl5pPr lvl="4" algn="l" rtl="0">
              <a:spcBef>
                <a:spcPts val="0"/>
              </a:spcBef>
              <a:spcAft>
                <a:spcPts val="0"/>
              </a:spcAft>
              <a:buSzPts val="1600"/>
              <a:buNone/>
              <a:defRPr/>
            </a:lvl5pPr>
            <a:lvl6pPr lvl="5" algn="l" rtl="0">
              <a:spcBef>
                <a:spcPts val="0"/>
              </a:spcBef>
              <a:spcAft>
                <a:spcPts val="0"/>
              </a:spcAft>
              <a:buSzPts val="1600"/>
              <a:buNone/>
              <a:defRPr/>
            </a:lvl6pPr>
            <a:lvl7pPr lvl="6" algn="l" rtl="0">
              <a:spcBef>
                <a:spcPts val="0"/>
              </a:spcBef>
              <a:spcAft>
                <a:spcPts val="0"/>
              </a:spcAft>
              <a:buSzPts val="1600"/>
              <a:buNone/>
              <a:defRPr/>
            </a:lvl7pPr>
            <a:lvl8pPr lvl="7" algn="l" rtl="0">
              <a:spcBef>
                <a:spcPts val="0"/>
              </a:spcBef>
              <a:spcAft>
                <a:spcPts val="0"/>
              </a:spcAft>
              <a:buSzPts val="1600"/>
              <a:buNone/>
              <a:defRPr/>
            </a:lvl8pPr>
            <a:lvl9pPr lvl="8" algn="l" rtl="0">
              <a:spcBef>
                <a:spcPts val="0"/>
              </a:spcBef>
              <a:spcAft>
                <a:spcPts val="0"/>
              </a:spcAft>
              <a:buSzPts val="1600"/>
              <a:buNone/>
              <a:defRPr/>
            </a:lvl9pPr>
          </a:lstStyle>
          <a:p>
            <a:endParaRPr/>
          </a:p>
        </p:txBody>
      </p:sp>
      <p:sp>
        <p:nvSpPr>
          <p:cNvPr id="63" name="Shape 63"/>
          <p:cNvSpPr txBox="1">
            <a:spLocks noGrp="1"/>
          </p:cNvSpPr>
          <p:nvPr>
            <p:ph type="body" idx="1"/>
          </p:nvPr>
        </p:nvSpPr>
        <p:spPr>
          <a:xfrm>
            <a:off x="1487000" y="1649100"/>
            <a:ext cx="9993200" cy="4713000"/>
          </a:xfrm>
          <a:prstGeom prst="rect">
            <a:avLst/>
          </a:prstGeom>
        </p:spPr>
        <p:txBody>
          <a:bodyPr spcFirstLastPara="1" wrap="square" lIns="91425" tIns="91425" rIns="91425" bIns="91425" anchor="t" anchorCtr="0"/>
          <a:lstStyle>
            <a:lvl1pPr marL="457200" lvl="0" indent="-381000" rtl="0">
              <a:spcBef>
                <a:spcPts val="600"/>
              </a:spcBef>
              <a:spcAft>
                <a:spcPts val="0"/>
              </a:spcAft>
              <a:buSzPts val="2400"/>
              <a:buChar char="▹"/>
              <a:defRPr/>
            </a:lvl1pPr>
            <a:lvl2pPr marL="914400" lvl="1" indent="-342900" rtl="0">
              <a:spcBef>
                <a:spcPts val="0"/>
              </a:spcBef>
              <a:spcAft>
                <a:spcPts val="0"/>
              </a:spcAft>
              <a:buSzPts val="1800"/>
              <a:buChar char="▸"/>
              <a:defRPr/>
            </a:lvl2pPr>
            <a:lvl3pPr marL="1371600" lvl="2" indent="-342900" rtl="0">
              <a:spcBef>
                <a:spcPts val="0"/>
              </a:spcBef>
              <a:spcAft>
                <a:spcPts val="0"/>
              </a:spcAft>
              <a:buSzPts val="1800"/>
              <a:buChar char="■"/>
              <a:defRPr/>
            </a:lvl3pPr>
            <a:lvl4pPr marL="1828800" lvl="3" indent="-342900" rtl="0">
              <a:spcBef>
                <a:spcPts val="0"/>
              </a:spcBef>
              <a:spcAft>
                <a:spcPts val="0"/>
              </a:spcAft>
              <a:buSzPts val="1800"/>
              <a:buChar char="●"/>
              <a:defRPr/>
            </a:lvl4pPr>
            <a:lvl5pPr marL="2286000" lvl="4" indent="-342900" rtl="0">
              <a:spcBef>
                <a:spcPts val="0"/>
              </a:spcBef>
              <a:spcAft>
                <a:spcPts val="0"/>
              </a:spcAft>
              <a:buSzPts val="1800"/>
              <a:buChar char="○"/>
              <a:defRPr/>
            </a:lvl5pPr>
            <a:lvl6pPr marL="2743200" lvl="5" indent="-342900" rtl="0">
              <a:spcBef>
                <a:spcPts val="0"/>
              </a:spcBef>
              <a:spcAft>
                <a:spcPts val="0"/>
              </a:spcAft>
              <a:buSzPts val="1800"/>
              <a:buChar char="■"/>
              <a:defRPr/>
            </a:lvl6pPr>
            <a:lvl7pPr marL="3200400" lvl="6" indent="-342900" rtl="0">
              <a:spcBef>
                <a:spcPts val="0"/>
              </a:spcBef>
              <a:spcAft>
                <a:spcPts val="0"/>
              </a:spcAft>
              <a:buSzPts val="1800"/>
              <a:buChar char="●"/>
              <a:defRPr/>
            </a:lvl7pPr>
            <a:lvl8pPr marL="3657600" lvl="7" indent="-342900" rtl="0">
              <a:spcBef>
                <a:spcPts val="0"/>
              </a:spcBef>
              <a:spcAft>
                <a:spcPts val="0"/>
              </a:spcAft>
              <a:buSzPts val="1800"/>
              <a:buChar char="○"/>
              <a:defRPr/>
            </a:lvl8pPr>
            <a:lvl9pPr marL="4114800" lvl="8" indent="-342900" rtl="0">
              <a:spcBef>
                <a:spcPts val="0"/>
              </a:spcBef>
              <a:spcAft>
                <a:spcPts val="0"/>
              </a:spcAft>
              <a:buSzPts val="1800"/>
              <a:buChar char="■"/>
              <a:defRPr/>
            </a:lvl9pPr>
          </a:lstStyle>
          <a:p>
            <a:endParaRPr/>
          </a:p>
        </p:txBody>
      </p:sp>
      <p:sp>
        <p:nvSpPr>
          <p:cNvPr id="64" name="Shape 64"/>
          <p:cNvSpPr/>
          <p:nvPr/>
        </p:nvSpPr>
        <p:spPr>
          <a:xfrm>
            <a:off x="925580" y="556681"/>
            <a:ext cx="487133" cy="336633"/>
          </a:xfrm>
          <a:custGeom>
            <a:avLst/>
            <a:gdLst/>
            <a:ahLst/>
            <a:cxnLst/>
            <a:rect l="0" t="0" r="0" b="0"/>
            <a:pathLst>
              <a:path w="16717" h="15403" extrusionOk="0">
                <a:moveTo>
                  <a:pt x="9149" y="511"/>
                </a:moveTo>
                <a:lnTo>
                  <a:pt x="9587" y="560"/>
                </a:lnTo>
                <a:lnTo>
                  <a:pt x="10025" y="608"/>
                </a:lnTo>
                <a:lnTo>
                  <a:pt x="10439" y="681"/>
                </a:lnTo>
                <a:lnTo>
                  <a:pt x="10877" y="779"/>
                </a:lnTo>
                <a:lnTo>
                  <a:pt x="11290" y="900"/>
                </a:lnTo>
                <a:lnTo>
                  <a:pt x="11704" y="1046"/>
                </a:lnTo>
                <a:lnTo>
                  <a:pt x="12093" y="1217"/>
                </a:lnTo>
                <a:lnTo>
                  <a:pt x="12483" y="1411"/>
                </a:lnTo>
                <a:lnTo>
                  <a:pt x="12994" y="1703"/>
                </a:lnTo>
                <a:lnTo>
                  <a:pt x="13505" y="2020"/>
                </a:lnTo>
                <a:lnTo>
                  <a:pt x="13967" y="2360"/>
                </a:lnTo>
                <a:lnTo>
                  <a:pt x="14210" y="2555"/>
                </a:lnTo>
                <a:lnTo>
                  <a:pt x="14405" y="2750"/>
                </a:lnTo>
                <a:lnTo>
                  <a:pt x="14332" y="2871"/>
                </a:lnTo>
                <a:lnTo>
                  <a:pt x="14308" y="3017"/>
                </a:lnTo>
                <a:lnTo>
                  <a:pt x="14308" y="3066"/>
                </a:lnTo>
                <a:lnTo>
                  <a:pt x="14332" y="3090"/>
                </a:lnTo>
                <a:lnTo>
                  <a:pt x="14405" y="3139"/>
                </a:lnTo>
                <a:lnTo>
                  <a:pt x="14478" y="3139"/>
                </a:lnTo>
                <a:lnTo>
                  <a:pt x="14551" y="3090"/>
                </a:lnTo>
                <a:lnTo>
                  <a:pt x="14624" y="2993"/>
                </a:lnTo>
                <a:lnTo>
                  <a:pt x="14867" y="3285"/>
                </a:lnTo>
                <a:lnTo>
                  <a:pt x="14770" y="3358"/>
                </a:lnTo>
                <a:lnTo>
                  <a:pt x="14697" y="3431"/>
                </a:lnTo>
                <a:lnTo>
                  <a:pt x="14600" y="3601"/>
                </a:lnTo>
                <a:lnTo>
                  <a:pt x="14575" y="3674"/>
                </a:lnTo>
                <a:lnTo>
                  <a:pt x="14575" y="3723"/>
                </a:lnTo>
                <a:lnTo>
                  <a:pt x="14575" y="3772"/>
                </a:lnTo>
                <a:lnTo>
                  <a:pt x="14600" y="3796"/>
                </a:lnTo>
                <a:lnTo>
                  <a:pt x="14648" y="3796"/>
                </a:lnTo>
                <a:lnTo>
                  <a:pt x="14721" y="3772"/>
                </a:lnTo>
                <a:lnTo>
                  <a:pt x="14867" y="3699"/>
                </a:lnTo>
                <a:lnTo>
                  <a:pt x="15086" y="3601"/>
                </a:lnTo>
                <a:lnTo>
                  <a:pt x="15208" y="3820"/>
                </a:lnTo>
                <a:lnTo>
                  <a:pt x="15305" y="4064"/>
                </a:lnTo>
                <a:lnTo>
                  <a:pt x="15111" y="4137"/>
                </a:lnTo>
                <a:lnTo>
                  <a:pt x="15013" y="4185"/>
                </a:lnTo>
                <a:lnTo>
                  <a:pt x="14916" y="4234"/>
                </a:lnTo>
                <a:lnTo>
                  <a:pt x="14892" y="4307"/>
                </a:lnTo>
                <a:lnTo>
                  <a:pt x="14892" y="4380"/>
                </a:lnTo>
                <a:lnTo>
                  <a:pt x="14940" y="4429"/>
                </a:lnTo>
                <a:lnTo>
                  <a:pt x="15013" y="4453"/>
                </a:lnTo>
                <a:lnTo>
                  <a:pt x="15135" y="4453"/>
                </a:lnTo>
                <a:lnTo>
                  <a:pt x="15232" y="4429"/>
                </a:lnTo>
                <a:lnTo>
                  <a:pt x="15427" y="4380"/>
                </a:lnTo>
                <a:lnTo>
                  <a:pt x="15573" y="4915"/>
                </a:lnTo>
                <a:lnTo>
                  <a:pt x="15403" y="4964"/>
                </a:lnTo>
                <a:lnTo>
                  <a:pt x="15232" y="5061"/>
                </a:lnTo>
                <a:lnTo>
                  <a:pt x="15086" y="5183"/>
                </a:lnTo>
                <a:lnTo>
                  <a:pt x="15038" y="5256"/>
                </a:lnTo>
                <a:lnTo>
                  <a:pt x="15013" y="5329"/>
                </a:lnTo>
                <a:lnTo>
                  <a:pt x="15013" y="5378"/>
                </a:lnTo>
                <a:lnTo>
                  <a:pt x="15038" y="5402"/>
                </a:lnTo>
                <a:lnTo>
                  <a:pt x="15062" y="5426"/>
                </a:lnTo>
                <a:lnTo>
                  <a:pt x="15111" y="5451"/>
                </a:lnTo>
                <a:lnTo>
                  <a:pt x="15208" y="5451"/>
                </a:lnTo>
                <a:lnTo>
                  <a:pt x="15305" y="5426"/>
                </a:lnTo>
                <a:lnTo>
                  <a:pt x="15476" y="5353"/>
                </a:lnTo>
                <a:lnTo>
                  <a:pt x="15695" y="5305"/>
                </a:lnTo>
                <a:lnTo>
                  <a:pt x="15792" y="5743"/>
                </a:lnTo>
                <a:lnTo>
                  <a:pt x="15622" y="5816"/>
                </a:lnTo>
                <a:lnTo>
                  <a:pt x="15451" y="5864"/>
                </a:lnTo>
                <a:lnTo>
                  <a:pt x="15305" y="5937"/>
                </a:lnTo>
                <a:lnTo>
                  <a:pt x="15159" y="6035"/>
                </a:lnTo>
                <a:lnTo>
                  <a:pt x="15013" y="6132"/>
                </a:lnTo>
                <a:lnTo>
                  <a:pt x="15013" y="6181"/>
                </a:lnTo>
                <a:lnTo>
                  <a:pt x="15013" y="6205"/>
                </a:lnTo>
                <a:lnTo>
                  <a:pt x="15038" y="6229"/>
                </a:lnTo>
                <a:lnTo>
                  <a:pt x="15403" y="6229"/>
                </a:lnTo>
                <a:lnTo>
                  <a:pt x="15719" y="6181"/>
                </a:lnTo>
                <a:lnTo>
                  <a:pt x="15914" y="6156"/>
                </a:lnTo>
                <a:lnTo>
                  <a:pt x="16035" y="6594"/>
                </a:lnTo>
                <a:lnTo>
                  <a:pt x="15768" y="6691"/>
                </a:lnTo>
                <a:lnTo>
                  <a:pt x="15549" y="6764"/>
                </a:lnTo>
                <a:lnTo>
                  <a:pt x="15184" y="6910"/>
                </a:lnTo>
                <a:lnTo>
                  <a:pt x="15135" y="6935"/>
                </a:lnTo>
                <a:lnTo>
                  <a:pt x="15062" y="6983"/>
                </a:lnTo>
                <a:lnTo>
                  <a:pt x="15038" y="7032"/>
                </a:lnTo>
                <a:lnTo>
                  <a:pt x="15013" y="7081"/>
                </a:lnTo>
                <a:lnTo>
                  <a:pt x="15038" y="7056"/>
                </a:lnTo>
                <a:lnTo>
                  <a:pt x="15013" y="7105"/>
                </a:lnTo>
                <a:lnTo>
                  <a:pt x="15013" y="7129"/>
                </a:lnTo>
                <a:lnTo>
                  <a:pt x="15038" y="7154"/>
                </a:lnTo>
                <a:lnTo>
                  <a:pt x="15086" y="7202"/>
                </a:lnTo>
                <a:lnTo>
                  <a:pt x="15208" y="7227"/>
                </a:lnTo>
                <a:lnTo>
                  <a:pt x="15403" y="7227"/>
                </a:lnTo>
                <a:lnTo>
                  <a:pt x="15622" y="7178"/>
                </a:lnTo>
                <a:lnTo>
                  <a:pt x="15841" y="7129"/>
                </a:lnTo>
                <a:lnTo>
                  <a:pt x="16108" y="7056"/>
                </a:lnTo>
                <a:lnTo>
                  <a:pt x="16108" y="7397"/>
                </a:lnTo>
                <a:lnTo>
                  <a:pt x="16108" y="7713"/>
                </a:lnTo>
                <a:lnTo>
                  <a:pt x="16035" y="7713"/>
                </a:lnTo>
                <a:lnTo>
                  <a:pt x="15670" y="7762"/>
                </a:lnTo>
                <a:lnTo>
                  <a:pt x="15330" y="7786"/>
                </a:lnTo>
                <a:lnTo>
                  <a:pt x="14965" y="7835"/>
                </a:lnTo>
                <a:lnTo>
                  <a:pt x="14600" y="7932"/>
                </a:lnTo>
                <a:lnTo>
                  <a:pt x="14575" y="7957"/>
                </a:lnTo>
                <a:lnTo>
                  <a:pt x="14575" y="7981"/>
                </a:lnTo>
                <a:lnTo>
                  <a:pt x="14575" y="8005"/>
                </a:lnTo>
                <a:lnTo>
                  <a:pt x="14600" y="8030"/>
                </a:lnTo>
                <a:lnTo>
                  <a:pt x="15330" y="8151"/>
                </a:lnTo>
                <a:lnTo>
                  <a:pt x="15500" y="8176"/>
                </a:lnTo>
                <a:lnTo>
                  <a:pt x="15695" y="8200"/>
                </a:lnTo>
                <a:lnTo>
                  <a:pt x="15865" y="8176"/>
                </a:lnTo>
                <a:lnTo>
                  <a:pt x="16035" y="8127"/>
                </a:lnTo>
                <a:lnTo>
                  <a:pt x="16035" y="8176"/>
                </a:lnTo>
                <a:lnTo>
                  <a:pt x="15938" y="8565"/>
                </a:lnTo>
                <a:lnTo>
                  <a:pt x="15816" y="8930"/>
                </a:lnTo>
                <a:lnTo>
                  <a:pt x="15524" y="8881"/>
                </a:lnTo>
                <a:lnTo>
                  <a:pt x="15232" y="8833"/>
                </a:lnTo>
                <a:lnTo>
                  <a:pt x="15013" y="8784"/>
                </a:lnTo>
                <a:lnTo>
                  <a:pt x="14794" y="8760"/>
                </a:lnTo>
                <a:lnTo>
                  <a:pt x="14332" y="8784"/>
                </a:lnTo>
                <a:lnTo>
                  <a:pt x="14308" y="8784"/>
                </a:lnTo>
                <a:lnTo>
                  <a:pt x="14308" y="8808"/>
                </a:lnTo>
                <a:lnTo>
                  <a:pt x="14308" y="8833"/>
                </a:lnTo>
                <a:lnTo>
                  <a:pt x="14332" y="8833"/>
                </a:lnTo>
                <a:lnTo>
                  <a:pt x="14478" y="8881"/>
                </a:lnTo>
                <a:lnTo>
                  <a:pt x="14624" y="8954"/>
                </a:lnTo>
                <a:lnTo>
                  <a:pt x="14965" y="9125"/>
                </a:lnTo>
                <a:lnTo>
                  <a:pt x="15281" y="9271"/>
                </a:lnTo>
                <a:lnTo>
                  <a:pt x="15451" y="9319"/>
                </a:lnTo>
                <a:lnTo>
                  <a:pt x="15622" y="9368"/>
                </a:lnTo>
                <a:lnTo>
                  <a:pt x="15500" y="9636"/>
                </a:lnTo>
                <a:lnTo>
                  <a:pt x="15354" y="9903"/>
                </a:lnTo>
                <a:lnTo>
                  <a:pt x="15135" y="9782"/>
                </a:lnTo>
                <a:lnTo>
                  <a:pt x="14916" y="9684"/>
                </a:lnTo>
                <a:lnTo>
                  <a:pt x="14429" y="9563"/>
                </a:lnTo>
                <a:lnTo>
                  <a:pt x="14210" y="9490"/>
                </a:lnTo>
                <a:lnTo>
                  <a:pt x="13943" y="9441"/>
                </a:lnTo>
                <a:lnTo>
                  <a:pt x="13699" y="9417"/>
                </a:lnTo>
                <a:lnTo>
                  <a:pt x="13553" y="9417"/>
                </a:lnTo>
                <a:lnTo>
                  <a:pt x="13456" y="9465"/>
                </a:lnTo>
                <a:lnTo>
                  <a:pt x="13432" y="9490"/>
                </a:lnTo>
                <a:lnTo>
                  <a:pt x="13432" y="9514"/>
                </a:lnTo>
                <a:lnTo>
                  <a:pt x="13578" y="9636"/>
                </a:lnTo>
                <a:lnTo>
                  <a:pt x="13772" y="9733"/>
                </a:lnTo>
                <a:lnTo>
                  <a:pt x="14137" y="9855"/>
                </a:lnTo>
                <a:lnTo>
                  <a:pt x="14648" y="10049"/>
                </a:lnTo>
                <a:lnTo>
                  <a:pt x="14892" y="10147"/>
                </a:lnTo>
                <a:lnTo>
                  <a:pt x="15135" y="10244"/>
                </a:lnTo>
                <a:lnTo>
                  <a:pt x="14794" y="10706"/>
                </a:lnTo>
                <a:lnTo>
                  <a:pt x="14721" y="10658"/>
                </a:lnTo>
                <a:lnTo>
                  <a:pt x="14624" y="10633"/>
                </a:lnTo>
                <a:lnTo>
                  <a:pt x="14405" y="10560"/>
                </a:lnTo>
                <a:lnTo>
                  <a:pt x="13991" y="10512"/>
                </a:lnTo>
                <a:lnTo>
                  <a:pt x="13772" y="10439"/>
                </a:lnTo>
                <a:lnTo>
                  <a:pt x="13505" y="10366"/>
                </a:lnTo>
                <a:lnTo>
                  <a:pt x="13359" y="10341"/>
                </a:lnTo>
                <a:lnTo>
                  <a:pt x="13213" y="10317"/>
                </a:lnTo>
                <a:lnTo>
                  <a:pt x="13115" y="10341"/>
                </a:lnTo>
                <a:lnTo>
                  <a:pt x="12994" y="10390"/>
                </a:lnTo>
                <a:lnTo>
                  <a:pt x="12994" y="10414"/>
                </a:lnTo>
                <a:lnTo>
                  <a:pt x="13018" y="10536"/>
                </a:lnTo>
                <a:lnTo>
                  <a:pt x="13091" y="10609"/>
                </a:lnTo>
                <a:lnTo>
                  <a:pt x="13188" y="10682"/>
                </a:lnTo>
                <a:lnTo>
                  <a:pt x="13310" y="10731"/>
                </a:lnTo>
                <a:lnTo>
                  <a:pt x="13553" y="10828"/>
                </a:lnTo>
                <a:lnTo>
                  <a:pt x="13772" y="10877"/>
                </a:lnTo>
                <a:lnTo>
                  <a:pt x="14113" y="10998"/>
                </a:lnTo>
                <a:lnTo>
                  <a:pt x="14308" y="11047"/>
                </a:lnTo>
                <a:lnTo>
                  <a:pt x="14502" y="11071"/>
                </a:lnTo>
                <a:lnTo>
                  <a:pt x="14089" y="11509"/>
                </a:lnTo>
                <a:lnTo>
                  <a:pt x="13943" y="11412"/>
                </a:lnTo>
                <a:lnTo>
                  <a:pt x="13772" y="11339"/>
                </a:lnTo>
                <a:lnTo>
                  <a:pt x="13432" y="11242"/>
                </a:lnTo>
                <a:lnTo>
                  <a:pt x="13067" y="11144"/>
                </a:lnTo>
                <a:lnTo>
                  <a:pt x="12702" y="11071"/>
                </a:lnTo>
                <a:lnTo>
                  <a:pt x="12337" y="11047"/>
                </a:lnTo>
                <a:lnTo>
                  <a:pt x="11972" y="11096"/>
                </a:lnTo>
                <a:lnTo>
                  <a:pt x="11947" y="11096"/>
                </a:lnTo>
                <a:lnTo>
                  <a:pt x="11899" y="11120"/>
                </a:lnTo>
                <a:lnTo>
                  <a:pt x="11874" y="11193"/>
                </a:lnTo>
                <a:lnTo>
                  <a:pt x="11850" y="11266"/>
                </a:lnTo>
                <a:lnTo>
                  <a:pt x="11874" y="11290"/>
                </a:lnTo>
                <a:lnTo>
                  <a:pt x="11899" y="11363"/>
                </a:lnTo>
                <a:lnTo>
                  <a:pt x="11972" y="11412"/>
                </a:lnTo>
                <a:lnTo>
                  <a:pt x="12580" y="11509"/>
                </a:lnTo>
                <a:lnTo>
                  <a:pt x="12872" y="11582"/>
                </a:lnTo>
                <a:lnTo>
                  <a:pt x="13164" y="11655"/>
                </a:lnTo>
                <a:lnTo>
                  <a:pt x="13432" y="11753"/>
                </a:lnTo>
                <a:lnTo>
                  <a:pt x="13675" y="11850"/>
                </a:lnTo>
                <a:lnTo>
                  <a:pt x="13359" y="12118"/>
                </a:lnTo>
                <a:lnTo>
                  <a:pt x="13018" y="12337"/>
                </a:lnTo>
                <a:lnTo>
                  <a:pt x="12994" y="12288"/>
                </a:lnTo>
                <a:lnTo>
                  <a:pt x="12945" y="12239"/>
                </a:lnTo>
                <a:lnTo>
                  <a:pt x="12775" y="12166"/>
                </a:lnTo>
                <a:lnTo>
                  <a:pt x="12604" y="12142"/>
                </a:lnTo>
                <a:lnTo>
                  <a:pt x="12410" y="12118"/>
                </a:lnTo>
                <a:lnTo>
                  <a:pt x="12215" y="12069"/>
                </a:lnTo>
                <a:lnTo>
                  <a:pt x="11850" y="11947"/>
                </a:lnTo>
                <a:lnTo>
                  <a:pt x="11558" y="11826"/>
                </a:lnTo>
                <a:lnTo>
                  <a:pt x="11242" y="11704"/>
                </a:lnTo>
                <a:lnTo>
                  <a:pt x="11096" y="11655"/>
                </a:lnTo>
                <a:lnTo>
                  <a:pt x="10950" y="11607"/>
                </a:lnTo>
                <a:lnTo>
                  <a:pt x="10779" y="11582"/>
                </a:lnTo>
                <a:lnTo>
                  <a:pt x="10633" y="11582"/>
                </a:lnTo>
                <a:lnTo>
                  <a:pt x="10609" y="11607"/>
                </a:lnTo>
                <a:lnTo>
                  <a:pt x="10609" y="11655"/>
                </a:lnTo>
                <a:lnTo>
                  <a:pt x="10682" y="11753"/>
                </a:lnTo>
                <a:lnTo>
                  <a:pt x="10804" y="11874"/>
                </a:lnTo>
                <a:lnTo>
                  <a:pt x="10925" y="11947"/>
                </a:lnTo>
                <a:lnTo>
                  <a:pt x="11047" y="12045"/>
                </a:lnTo>
                <a:lnTo>
                  <a:pt x="11315" y="12166"/>
                </a:lnTo>
                <a:lnTo>
                  <a:pt x="11582" y="12288"/>
                </a:lnTo>
                <a:lnTo>
                  <a:pt x="11826" y="12385"/>
                </a:lnTo>
                <a:lnTo>
                  <a:pt x="12093" y="12483"/>
                </a:lnTo>
                <a:lnTo>
                  <a:pt x="12361" y="12556"/>
                </a:lnTo>
                <a:lnTo>
                  <a:pt x="12507" y="12580"/>
                </a:lnTo>
                <a:lnTo>
                  <a:pt x="12629" y="12580"/>
                </a:lnTo>
                <a:lnTo>
                  <a:pt x="12239" y="12799"/>
                </a:lnTo>
                <a:lnTo>
                  <a:pt x="11850" y="12969"/>
                </a:lnTo>
                <a:lnTo>
                  <a:pt x="11801" y="12921"/>
                </a:lnTo>
                <a:lnTo>
                  <a:pt x="11680" y="12823"/>
                </a:lnTo>
                <a:lnTo>
                  <a:pt x="11558" y="12775"/>
                </a:lnTo>
                <a:lnTo>
                  <a:pt x="11266" y="12677"/>
                </a:lnTo>
                <a:lnTo>
                  <a:pt x="10998" y="12604"/>
                </a:lnTo>
                <a:lnTo>
                  <a:pt x="10731" y="12531"/>
                </a:lnTo>
                <a:lnTo>
                  <a:pt x="10585" y="12458"/>
                </a:lnTo>
                <a:lnTo>
                  <a:pt x="10439" y="12385"/>
                </a:lnTo>
                <a:lnTo>
                  <a:pt x="10171" y="12239"/>
                </a:lnTo>
                <a:lnTo>
                  <a:pt x="10025" y="12166"/>
                </a:lnTo>
                <a:lnTo>
                  <a:pt x="9879" y="12118"/>
                </a:lnTo>
                <a:lnTo>
                  <a:pt x="9733" y="12093"/>
                </a:lnTo>
                <a:lnTo>
                  <a:pt x="9563" y="12093"/>
                </a:lnTo>
                <a:lnTo>
                  <a:pt x="9514" y="12118"/>
                </a:lnTo>
                <a:lnTo>
                  <a:pt x="9490" y="12142"/>
                </a:lnTo>
                <a:lnTo>
                  <a:pt x="9490" y="12191"/>
                </a:lnTo>
                <a:lnTo>
                  <a:pt x="9514" y="12215"/>
                </a:lnTo>
                <a:lnTo>
                  <a:pt x="9733" y="12410"/>
                </a:lnTo>
                <a:lnTo>
                  <a:pt x="9952" y="12580"/>
                </a:lnTo>
                <a:lnTo>
                  <a:pt x="10220" y="12750"/>
                </a:lnTo>
                <a:lnTo>
                  <a:pt x="10463" y="12872"/>
                </a:lnTo>
                <a:lnTo>
                  <a:pt x="10682" y="12969"/>
                </a:lnTo>
                <a:lnTo>
                  <a:pt x="10901" y="13042"/>
                </a:lnTo>
                <a:lnTo>
                  <a:pt x="11363" y="13188"/>
                </a:lnTo>
                <a:lnTo>
                  <a:pt x="10852" y="13359"/>
                </a:lnTo>
                <a:lnTo>
                  <a:pt x="10317" y="13505"/>
                </a:lnTo>
                <a:lnTo>
                  <a:pt x="10317" y="13480"/>
                </a:lnTo>
                <a:lnTo>
                  <a:pt x="10366" y="13359"/>
                </a:lnTo>
                <a:lnTo>
                  <a:pt x="10366" y="13310"/>
                </a:lnTo>
                <a:lnTo>
                  <a:pt x="10342" y="13261"/>
                </a:lnTo>
                <a:lnTo>
                  <a:pt x="10293" y="13213"/>
                </a:lnTo>
                <a:lnTo>
                  <a:pt x="10244" y="13164"/>
                </a:lnTo>
                <a:lnTo>
                  <a:pt x="9198" y="12604"/>
                </a:lnTo>
                <a:lnTo>
                  <a:pt x="9028" y="12507"/>
                </a:lnTo>
                <a:lnTo>
                  <a:pt x="8809" y="12410"/>
                </a:lnTo>
                <a:lnTo>
                  <a:pt x="8711" y="12385"/>
                </a:lnTo>
                <a:lnTo>
                  <a:pt x="8590" y="12361"/>
                </a:lnTo>
                <a:lnTo>
                  <a:pt x="8492" y="12385"/>
                </a:lnTo>
                <a:lnTo>
                  <a:pt x="8419" y="12434"/>
                </a:lnTo>
                <a:lnTo>
                  <a:pt x="8419" y="12458"/>
                </a:lnTo>
                <a:lnTo>
                  <a:pt x="8444" y="12556"/>
                </a:lnTo>
                <a:lnTo>
                  <a:pt x="8517" y="12629"/>
                </a:lnTo>
                <a:lnTo>
                  <a:pt x="8687" y="12799"/>
                </a:lnTo>
                <a:lnTo>
                  <a:pt x="9028" y="13042"/>
                </a:lnTo>
                <a:lnTo>
                  <a:pt x="9490" y="13334"/>
                </a:lnTo>
                <a:lnTo>
                  <a:pt x="9733" y="13456"/>
                </a:lnTo>
                <a:lnTo>
                  <a:pt x="10001" y="13553"/>
                </a:lnTo>
                <a:lnTo>
                  <a:pt x="9539" y="13651"/>
                </a:lnTo>
                <a:lnTo>
                  <a:pt x="9076" y="13699"/>
                </a:lnTo>
                <a:lnTo>
                  <a:pt x="9052" y="13651"/>
                </a:lnTo>
                <a:lnTo>
                  <a:pt x="8857" y="13480"/>
                </a:lnTo>
                <a:lnTo>
                  <a:pt x="8638" y="13334"/>
                </a:lnTo>
                <a:lnTo>
                  <a:pt x="8176" y="13067"/>
                </a:lnTo>
                <a:lnTo>
                  <a:pt x="7762" y="12799"/>
                </a:lnTo>
                <a:lnTo>
                  <a:pt x="7568" y="12677"/>
                </a:lnTo>
                <a:lnTo>
                  <a:pt x="7349" y="12604"/>
                </a:lnTo>
                <a:lnTo>
                  <a:pt x="7300" y="12604"/>
                </a:lnTo>
                <a:lnTo>
                  <a:pt x="7276" y="12653"/>
                </a:lnTo>
                <a:lnTo>
                  <a:pt x="7276" y="12775"/>
                </a:lnTo>
                <a:lnTo>
                  <a:pt x="7300" y="12872"/>
                </a:lnTo>
                <a:lnTo>
                  <a:pt x="7373" y="12969"/>
                </a:lnTo>
                <a:lnTo>
                  <a:pt x="7446" y="13042"/>
                </a:lnTo>
                <a:lnTo>
                  <a:pt x="7616" y="13213"/>
                </a:lnTo>
                <a:lnTo>
                  <a:pt x="7787" y="13334"/>
                </a:lnTo>
                <a:lnTo>
                  <a:pt x="8103" y="13553"/>
                </a:lnTo>
                <a:lnTo>
                  <a:pt x="8444" y="13748"/>
                </a:lnTo>
                <a:lnTo>
                  <a:pt x="8346" y="13748"/>
                </a:lnTo>
                <a:lnTo>
                  <a:pt x="7835" y="13772"/>
                </a:lnTo>
                <a:lnTo>
                  <a:pt x="7349" y="13724"/>
                </a:lnTo>
                <a:lnTo>
                  <a:pt x="7373" y="13699"/>
                </a:lnTo>
                <a:lnTo>
                  <a:pt x="7397" y="13651"/>
                </a:lnTo>
                <a:lnTo>
                  <a:pt x="7422" y="13578"/>
                </a:lnTo>
                <a:lnTo>
                  <a:pt x="7397" y="13529"/>
                </a:lnTo>
                <a:lnTo>
                  <a:pt x="7373" y="13456"/>
                </a:lnTo>
                <a:lnTo>
                  <a:pt x="7324" y="13383"/>
                </a:lnTo>
                <a:lnTo>
                  <a:pt x="7203" y="13286"/>
                </a:lnTo>
                <a:lnTo>
                  <a:pt x="6911" y="13091"/>
                </a:lnTo>
                <a:lnTo>
                  <a:pt x="6643" y="12872"/>
                </a:lnTo>
                <a:lnTo>
                  <a:pt x="6521" y="12799"/>
                </a:lnTo>
                <a:lnTo>
                  <a:pt x="6448" y="12750"/>
                </a:lnTo>
                <a:lnTo>
                  <a:pt x="6424" y="12702"/>
                </a:lnTo>
                <a:lnTo>
                  <a:pt x="6424" y="12677"/>
                </a:lnTo>
                <a:lnTo>
                  <a:pt x="6400" y="12677"/>
                </a:lnTo>
                <a:lnTo>
                  <a:pt x="6375" y="12702"/>
                </a:lnTo>
                <a:lnTo>
                  <a:pt x="6351" y="12775"/>
                </a:lnTo>
                <a:lnTo>
                  <a:pt x="6327" y="12823"/>
                </a:lnTo>
                <a:lnTo>
                  <a:pt x="6351" y="12969"/>
                </a:lnTo>
                <a:lnTo>
                  <a:pt x="6400" y="13042"/>
                </a:lnTo>
                <a:lnTo>
                  <a:pt x="6448" y="13140"/>
                </a:lnTo>
                <a:lnTo>
                  <a:pt x="6570" y="13286"/>
                </a:lnTo>
                <a:lnTo>
                  <a:pt x="6716" y="13432"/>
                </a:lnTo>
                <a:lnTo>
                  <a:pt x="6862" y="13553"/>
                </a:lnTo>
                <a:lnTo>
                  <a:pt x="7032" y="13675"/>
                </a:lnTo>
                <a:lnTo>
                  <a:pt x="7032" y="13675"/>
                </a:lnTo>
                <a:lnTo>
                  <a:pt x="6619" y="13578"/>
                </a:lnTo>
                <a:lnTo>
                  <a:pt x="6229" y="13456"/>
                </a:lnTo>
                <a:lnTo>
                  <a:pt x="5864" y="13334"/>
                </a:lnTo>
                <a:lnTo>
                  <a:pt x="5670" y="13286"/>
                </a:lnTo>
                <a:lnTo>
                  <a:pt x="5475" y="13261"/>
                </a:lnTo>
                <a:lnTo>
                  <a:pt x="5280" y="13237"/>
                </a:lnTo>
                <a:lnTo>
                  <a:pt x="5086" y="13261"/>
                </a:lnTo>
                <a:lnTo>
                  <a:pt x="4988" y="13286"/>
                </a:lnTo>
                <a:lnTo>
                  <a:pt x="4915" y="13334"/>
                </a:lnTo>
                <a:lnTo>
                  <a:pt x="4842" y="13407"/>
                </a:lnTo>
                <a:lnTo>
                  <a:pt x="4818" y="13505"/>
                </a:lnTo>
                <a:lnTo>
                  <a:pt x="4672" y="13651"/>
                </a:lnTo>
                <a:lnTo>
                  <a:pt x="4502" y="13797"/>
                </a:lnTo>
                <a:lnTo>
                  <a:pt x="4331" y="13943"/>
                </a:lnTo>
                <a:lnTo>
                  <a:pt x="4161" y="14064"/>
                </a:lnTo>
                <a:lnTo>
                  <a:pt x="3869" y="14259"/>
                </a:lnTo>
                <a:lnTo>
                  <a:pt x="3553" y="14405"/>
                </a:lnTo>
                <a:lnTo>
                  <a:pt x="3212" y="14551"/>
                </a:lnTo>
                <a:lnTo>
                  <a:pt x="2896" y="14648"/>
                </a:lnTo>
                <a:lnTo>
                  <a:pt x="2555" y="14745"/>
                </a:lnTo>
                <a:lnTo>
                  <a:pt x="2190" y="14818"/>
                </a:lnTo>
                <a:lnTo>
                  <a:pt x="1825" y="14867"/>
                </a:lnTo>
                <a:lnTo>
                  <a:pt x="1485" y="14891"/>
                </a:lnTo>
                <a:lnTo>
                  <a:pt x="1314" y="14891"/>
                </a:lnTo>
                <a:lnTo>
                  <a:pt x="1144" y="14867"/>
                </a:lnTo>
                <a:lnTo>
                  <a:pt x="1436" y="14672"/>
                </a:lnTo>
                <a:lnTo>
                  <a:pt x="1728" y="14453"/>
                </a:lnTo>
                <a:lnTo>
                  <a:pt x="1996" y="14210"/>
                </a:lnTo>
                <a:lnTo>
                  <a:pt x="2239" y="13991"/>
                </a:lnTo>
                <a:lnTo>
                  <a:pt x="2604" y="13626"/>
                </a:lnTo>
                <a:lnTo>
                  <a:pt x="2774" y="13432"/>
                </a:lnTo>
                <a:lnTo>
                  <a:pt x="2944" y="13188"/>
                </a:lnTo>
                <a:lnTo>
                  <a:pt x="3066" y="12945"/>
                </a:lnTo>
                <a:lnTo>
                  <a:pt x="3163" y="12702"/>
                </a:lnTo>
                <a:lnTo>
                  <a:pt x="3212" y="12458"/>
                </a:lnTo>
                <a:lnTo>
                  <a:pt x="3212" y="12337"/>
                </a:lnTo>
                <a:lnTo>
                  <a:pt x="3212" y="12215"/>
                </a:lnTo>
                <a:lnTo>
                  <a:pt x="3236" y="12118"/>
                </a:lnTo>
                <a:lnTo>
                  <a:pt x="3212" y="12045"/>
                </a:lnTo>
                <a:lnTo>
                  <a:pt x="3188" y="11972"/>
                </a:lnTo>
                <a:lnTo>
                  <a:pt x="3115" y="11923"/>
                </a:lnTo>
                <a:lnTo>
                  <a:pt x="2920" y="11826"/>
                </a:lnTo>
                <a:lnTo>
                  <a:pt x="2750" y="11704"/>
                </a:lnTo>
                <a:lnTo>
                  <a:pt x="2409" y="11461"/>
                </a:lnTo>
                <a:lnTo>
                  <a:pt x="2117" y="11169"/>
                </a:lnTo>
                <a:lnTo>
                  <a:pt x="1850" y="10852"/>
                </a:lnTo>
                <a:lnTo>
                  <a:pt x="1631" y="10512"/>
                </a:lnTo>
                <a:lnTo>
                  <a:pt x="1412" y="10147"/>
                </a:lnTo>
                <a:lnTo>
                  <a:pt x="1241" y="9757"/>
                </a:lnTo>
                <a:lnTo>
                  <a:pt x="1095" y="9368"/>
                </a:lnTo>
                <a:lnTo>
                  <a:pt x="949" y="8979"/>
                </a:lnTo>
                <a:lnTo>
                  <a:pt x="828" y="8565"/>
                </a:lnTo>
                <a:lnTo>
                  <a:pt x="755" y="8127"/>
                </a:lnTo>
                <a:lnTo>
                  <a:pt x="682" y="7689"/>
                </a:lnTo>
                <a:lnTo>
                  <a:pt x="657" y="7251"/>
                </a:lnTo>
                <a:lnTo>
                  <a:pt x="657" y="6837"/>
                </a:lnTo>
                <a:lnTo>
                  <a:pt x="706" y="6399"/>
                </a:lnTo>
                <a:lnTo>
                  <a:pt x="803" y="5986"/>
                </a:lnTo>
                <a:lnTo>
                  <a:pt x="925" y="5548"/>
                </a:lnTo>
                <a:lnTo>
                  <a:pt x="1120" y="5110"/>
                </a:lnTo>
                <a:lnTo>
                  <a:pt x="1339" y="4696"/>
                </a:lnTo>
                <a:lnTo>
                  <a:pt x="1606" y="4307"/>
                </a:lnTo>
                <a:lnTo>
                  <a:pt x="1898" y="3869"/>
                </a:lnTo>
                <a:lnTo>
                  <a:pt x="2166" y="3431"/>
                </a:lnTo>
                <a:lnTo>
                  <a:pt x="2434" y="3017"/>
                </a:lnTo>
                <a:lnTo>
                  <a:pt x="2604" y="2823"/>
                </a:lnTo>
                <a:lnTo>
                  <a:pt x="2774" y="2628"/>
                </a:lnTo>
                <a:lnTo>
                  <a:pt x="3115" y="2336"/>
                </a:lnTo>
                <a:lnTo>
                  <a:pt x="3431" y="2068"/>
                </a:lnTo>
                <a:lnTo>
                  <a:pt x="3772" y="1825"/>
                </a:lnTo>
                <a:lnTo>
                  <a:pt x="4137" y="1582"/>
                </a:lnTo>
                <a:lnTo>
                  <a:pt x="4502" y="1387"/>
                </a:lnTo>
                <a:lnTo>
                  <a:pt x="4867" y="1192"/>
                </a:lnTo>
                <a:lnTo>
                  <a:pt x="5256" y="1046"/>
                </a:lnTo>
                <a:lnTo>
                  <a:pt x="5670" y="900"/>
                </a:lnTo>
                <a:lnTo>
                  <a:pt x="6083" y="803"/>
                </a:lnTo>
                <a:lnTo>
                  <a:pt x="6497" y="706"/>
                </a:lnTo>
                <a:lnTo>
                  <a:pt x="6935" y="633"/>
                </a:lnTo>
                <a:lnTo>
                  <a:pt x="7373" y="584"/>
                </a:lnTo>
                <a:lnTo>
                  <a:pt x="7811" y="535"/>
                </a:lnTo>
                <a:lnTo>
                  <a:pt x="8249" y="511"/>
                </a:lnTo>
                <a:close/>
                <a:moveTo>
                  <a:pt x="8444" y="0"/>
                </a:moveTo>
                <a:lnTo>
                  <a:pt x="7641" y="24"/>
                </a:lnTo>
                <a:lnTo>
                  <a:pt x="6838" y="122"/>
                </a:lnTo>
                <a:lnTo>
                  <a:pt x="6351" y="195"/>
                </a:lnTo>
                <a:lnTo>
                  <a:pt x="5889" y="292"/>
                </a:lnTo>
                <a:lnTo>
                  <a:pt x="5426" y="414"/>
                </a:lnTo>
                <a:lnTo>
                  <a:pt x="4964" y="560"/>
                </a:lnTo>
                <a:lnTo>
                  <a:pt x="4502" y="730"/>
                </a:lnTo>
                <a:lnTo>
                  <a:pt x="4088" y="949"/>
                </a:lnTo>
                <a:lnTo>
                  <a:pt x="3674" y="1217"/>
                </a:lnTo>
                <a:lnTo>
                  <a:pt x="3285" y="1509"/>
                </a:lnTo>
                <a:lnTo>
                  <a:pt x="2823" y="1922"/>
                </a:lnTo>
                <a:lnTo>
                  <a:pt x="2385" y="2312"/>
                </a:lnTo>
                <a:lnTo>
                  <a:pt x="2166" y="2531"/>
                </a:lnTo>
                <a:lnTo>
                  <a:pt x="1947" y="2725"/>
                </a:lnTo>
                <a:lnTo>
                  <a:pt x="1752" y="2969"/>
                </a:lnTo>
                <a:lnTo>
                  <a:pt x="1582" y="3212"/>
                </a:lnTo>
                <a:lnTo>
                  <a:pt x="1266" y="3723"/>
                </a:lnTo>
                <a:lnTo>
                  <a:pt x="974" y="4283"/>
                </a:lnTo>
                <a:lnTo>
                  <a:pt x="682" y="4842"/>
                </a:lnTo>
                <a:lnTo>
                  <a:pt x="438" y="5402"/>
                </a:lnTo>
                <a:lnTo>
                  <a:pt x="341" y="5645"/>
                </a:lnTo>
                <a:lnTo>
                  <a:pt x="268" y="5889"/>
                </a:lnTo>
                <a:lnTo>
                  <a:pt x="195" y="6132"/>
                </a:lnTo>
                <a:lnTo>
                  <a:pt x="146" y="6375"/>
                </a:lnTo>
                <a:lnTo>
                  <a:pt x="122" y="6886"/>
                </a:lnTo>
                <a:lnTo>
                  <a:pt x="122" y="7397"/>
                </a:lnTo>
                <a:lnTo>
                  <a:pt x="171" y="7908"/>
                </a:lnTo>
                <a:lnTo>
                  <a:pt x="268" y="8419"/>
                </a:lnTo>
                <a:lnTo>
                  <a:pt x="390" y="8906"/>
                </a:lnTo>
                <a:lnTo>
                  <a:pt x="536" y="9392"/>
                </a:lnTo>
                <a:lnTo>
                  <a:pt x="682" y="9830"/>
                </a:lnTo>
                <a:lnTo>
                  <a:pt x="876" y="10244"/>
                </a:lnTo>
                <a:lnTo>
                  <a:pt x="1095" y="10658"/>
                </a:lnTo>
                <a:lnTo>
                  <a:pt x="1339" y="11047"/>
                </a:lnTo>
                <a:lnTo>
                  <a:pt x="1631" y="11412"/>
                </a:lnTo>
                <a:lnTo>
                  <a:pt x="1947" y="11728"/>
                </a:lnTo>
                <a:lnTo>
                  <a:pt x="2117" y="11874"/>
                </a:lnTo>
                <a:lnTo>
                  <a:pt x="2312" y="12020"/>
                </a:lnTo>
                <a:lnTo>
                  <a:pt x="2507" y="12142"/>
                </a:lnTo>
                <a:lnTo>
                  <a:pt x="2701" y="12239"/>
                </a:lnTo>
                <a:lnTo>
                  <a:pt x="2677" y="12458"/>
                </a:lnTo>
                <a:lnTo>
                  <a:pt x="2604" y="12653"/>
                </a:lnTo>
                <a:lnTo>
                  <a:pt x="2482" y="12848"/>
                </a:lnTo>
                <a:lnTo>
                  <a:pt x="2361" y="13042"/>
                </a:lnTo>
                <a:lnTo>
                  <a:pt x="2215" y="13213"/>
                </a:lnTo>
                <a:lnTo>
                  <a:pt x="2069" y="13359"/>
                </a:lnTo>
                <a:lnTo>
                  <a:pt x="1752" y="13675"/>
                </a:lnTo>
                <a:lnTo>
                  <a:pt x="1412" y="13967"/>
                </a:lnTo>
                <a:lnTo>
                  <a:pt x="1047" y="14259"/>
                </a:lnTo>
                <a:lnTo>
                  <a:pt x="828" y="14381"/>
                </a:lnTo>
                <a:lnTo>
                  <a:pt x="633" y="14478"/>
                </a:lnTo>
                <a:lnTo>
                  <a:pt x="414" y="14575"/>
                </a:lnTo>
                <a:lnTo>
                  <a:pt x="195" y="14648"/>
                </a:lnTo>
                <a:lnTo>
                  <a:pt x="98" y="14697"/>
                </a:lnTo>
                <a:lnTo>
                  <a:pt x="25" y="14794"/>
                </a:lnTo>
                <a:lnTo>
                  <a:pt x="0" y="14891"/>
                </a:lnTo>
                <a:lnTo>
                  <a:pt x="25" y="14989"/>
                </a:lnTo>
                <a:lnTo>
                  <a:pt x="49" y="15086"/>
                </a:lnTo>
                <a:lnTo>
                  <a:pt x="146" y="15159"/>
                </a:lnTo>
                <a:lnTo>
                  <a:pt x="244" y="15208"/>
                </a:lnTo>
                <a:lnTo>
                  <a:pt x="365" y="15208"/>
                </a:lnTo>
                <a:lnTo>
                  <a:pt x="414" y="15183"/>
                </a:lnTo>
                <a:lnTo>
                  <a:pt x="560" y="15256"/>
                </a:lnTo>
                <a:lnTo>
                  <a:pt x="682" y="15305"/>
                </a:lnTo>
                <a:lnTo>
                  <a:pt x="998" y="15378"/>
                </a:lnTo>
                <a:lnTo>
                  <a:pt x="1314" y="15402"/>
                </a:lnTo>
                <a:lnTo>
                  <a:pt x="1679" y="15402"/>
                </a:lnTo>
                <a:lnTo>
                  <a:pt x="2020" y="15354"/>
                </a:lnTo>
                <a:lnTo>
                  <a:pt x="2336" y="15305"/>
                </a:lnTo>
                <a:lnTo>
                  <a:pt x="2896" y="15183"/>
                </a:lnTo>
                <a:lnTo>
                  <a:pt x="3261" y="15062"/>
                </a:lnTo>
                <a:lnTo>
                  <a:pt x="3626" y="14916"/>
                </a:lnTo>
                <a:lnTo>
                  <a:pt x="3991" y="14770"/>
                </a:lnTo>
                <a:lnTo>
                  <a:pt x="4331" y="14575"/>
                </a:lnTo>
                <a:lnTo>
                  <a:pt x="4575" y="14429"/>
                </a:lnTo>
                <a:lnTo>
                  <a:pt x="4818" y="14259"/>
                </a:lnTo>
                <a:lnTo>
                  <a:pt x="5037" y="14040"/>
                </a:lnTo>
                <a:lnTo>
                  <a:pt x="5134" y="13918"/>
                </a:lnTo>
                <a:lnTo>
                  <a:pt x="5207" y="13797"/>
                </a:lnTo>
                <a:lnTo>
                  <a:pt x="5426" y="13821"/>
                </a:lnTo>
                <a:lnTo>
                  <a:pt x="5645" y="13845"/>
                </a:lnTo>
                <a:lnTo>
                  <a:pt x="6059" y="13967"/>
                </a:lnTo>
                <a:lnTo>
                  <a:pt x="6497" y="14113"/>
                </a:lnTo>
                <a:lnTo>
                  <a:pt x="6692" y="14186"/>
                </a:lnTo>
                <a:lnTo>
                  <a:pt x="6911" y="14235"/>
                </a:lnTo>
                <a:lnTo>
                  <a:pt x="7178" y="14283"/>
                </a:lnTo>
                <a:lnTo>
                  <a:pt x="7446" y="14308"/>
                </a:lnTo>
                <a:lnTo>
                  <a:pt x="7981" y="14332"/>
                </a:lnTo>
                <a:lnTo>
                  <a:pt x="8517" y="14308"/>
                </a:lnTo>
                <a:lnTo>
                  <a:pt x="9052" y="14259"/>
                </a:lnTo>
                <a:lnTo>
                  <a:pt x="9490" y="14210"/>
                </a:lnTo>
                <a:lnTo>
                  <a:pt x="9952" y="14137"/>
                </a:lnTo>
                <a:lnTo>
                  <a:pt x="10390" y="14040"/>
                </a:lnTo>
                <a:lnTo>
                  <a:pt x="10828" y="13918"/>
                </a:lnTo>
                <a:lnTo>
                  <a:pt x="11266" y="13797"/>
                </a:lnTo>
                <a:lnTo>
                  <a:pt x="11680" y="13651"/>
                </a:lnTo>
                <a:lnTo>
                  <a:pt x="12093" y="13480"/>
                </a:lnTo>
                <a:lnTo>
                  <a:pt x="12507" y="13286"/>
                </a:lnTo>
                <a:lnTo>
                  <a:pt x="12921" y="13067"/>
                </a:lnTo>
                <a:lnTo>
                  <a:pt x="13310" y="12823"/>
                </a:lnTo>
                <a:lnTo>
                  <a:pt x="13699" y="12556"/>
                </a:lnTo>
                <a:lnTo>
                  <a:pt x="14089" y="12264"/>
                </a:lnTo>
                <a:lnTo>
                  <a:pt x="14429" y="11947"/>
                </a:lnTo>
                <a:lnTo>
                  <a:pt x="14770" y="11607"/>
                </a:lnTo>
                <a:lnTo>
                  <a:pt x="15111" y="11266"/>
                </a:lnTo>
                <a:lnTo>
                  <a:pt x="15403" y="10901"/>
                </a:lnTo>
                <a:lnTo>
                  <a:pt x="15670" y="10512"/>
                </a:lnTo>
                <a:lnTo>
                  <a:pt x="15914" y="10098"/>
                </a:lnTo>
                <a:lnTo>
                  <a:pt x="16133" y="9684"/>
                </a:lnTo>
                <a:lnTo>
                  <a:pt x="16327" y="9246"/>
                </a:lnTo>
                <a:lnTo>
                  <a:pt x="16473" y="8808"/>
                </a:lnTo>
                <a:lnTo>
                  <a:pt x="16595" y="8346"/>
                </a:lnTo>
                <a:lnTo>
                  <a:pt x="16668" y="7884"/>
                </a:lnTo>
                <a:lnTo>
                  <a:pt x="16717" y="7421"/>
                </a:lnTo>
                <a:lnTo>
                  <a:pt x="16717" y="7178"/>
                </a:lnTo>
                <a:lnTo>
                  <a:pt x="16692" y="6959"/>
                </a:lnTo>
                <a:lnTo>
                  <a:pt x="16595" y="6497"/>
                </a:lnTo>
                <a:lnTo>
                  <a:pt x="16473" y="6035"/>
                </a:lnTo>
                <a:lnTo>
                  <a:pt x="16352" y="5597"/>
                </a:lnTo>
                <a:lnTo>
                  <a:pt x="16206" y="5134"/>
                </a:lnTo>
                <a:lnTo>
                  <a:pt x="16084" y="4672"/>
                </a:lnTo>
                <a:lnTo>
                  <a:pt x="15962" y="4210"/>
                </a:lnTo>
                <a:lnTo>
                  <a:pt x="15792" y="3772"/>
                </a:lnTo>
                <a:lnTo>
                  <a:pt x="15597" y="3358"/>
                </a:lnTo>
                <a:lnTo>
                  <a:pt x="15354" y="2993"/>
                </a:lnTo>
                <a:lnTo>
                  <a:pt x="15062" y="2652"/>
                </a:lnTo>
                <a:lnTo>
                  <a:pt x="14770" y="2336"/>
                </a:lnTo>
                <a:lnTo>
                  <a:pt x="14429" y="2044"/>
                </a:lnTo>
                <a:lnTo>
                  <a:pt x="14089" y="1776"/>
                </a:lnTo>
                <a:lnTo>
                  <a:pt x="13724" y="1509"/>
                </a:lnTo>
                <a:lnTo>
                  <a:pt x="13334" y="1265"/>
                </a:lnTo>
                <a:lnTo>
                  <a:pt x="12969" y="1046"/>
                </a:lnTo>
                <a:lnTo>
                  <a:pt x="12580" y="827"/>
                </a:lnTo>
                <a:lnTo>
                  <a:pt x="12166" y="633"/>
                </a:lnTo>
                <a:lnTo>
                  <a:pt x="11777" y="487"/>
                </a:lnTo>
                <a:lnTo>
                  <a:pt x="11363" y="341"/>
                </a:lnTo>
                <a:lnTo>
                  <a:pt x="10950" y="219"/>
                </a:lnTo>
                <a:lnTo>
                  <a:pt x="10512" y="146"/>
                </a:lnTo>
                <a:lnTo>
                  <a:pt x="10074" y="73"/>
                </a:lnTo>
                <a:lnTo>
                  <a:pt x="9271" y="0"/>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65" name="Shape 65"/>
          <p:cNvSpPr txBox="1">
            <a:spLocks noGrp="1"/>
          </p:cNvSpPr>
          <p:nvPr>
            <p:ph type="sldNum" idx="12"/>
          </p:nvPr>
        </p:nvSpPr>
        <p:spPr>
          <a:xfrm>
            <a:off x="11307445" y="6333134"/>
            <a:ext cx="7316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2 columns - purple" type="twoColTx">
  <p:cSld name="TITLE_AND_TWO_COLUMNS">
    <p:bg>
      <p:bgPr>
        <a:gradFill>
          <a:gsLst>
            <a:gs pos="0">
              <a:srgbClr val="A90C98"/>
            </a:gs>
            <a:gs pos="100000">
              <a:srgbClr val="3A1394"/>
            </a:gs>
          </a:gsLst>
          <a:lin ang="2700006" scaled="0"/>
        </a:gradFill>
        <a:effectLst/>
      </p:bgPr>
    </p:bg>
    <p:spTree>
      <p:nvGrpSpPr>
        <p:cNvPr id="1" name="Shape 66"/>
        <p:cNvGrpSpPr/>
        <p:nvPr/>
      </p:nvGrpSpPr>
      <p:grpSpPr>
        <a:xfrm>
          <a:off x="0" y="0"/>
          <a:ext cx="0" cy="0"/>
          <a:chOff x="0" y="0"/>
          <a:chExt cx="0" cy="0"/>
        </a:xfrm>
      </p:grpSpPr>
      <p:sp>
        <p:nvSpPr>
          <p:cNvPr id="67" name="Shape 67"/>
          <p:cNvSpPr/>
          <p:nvPr/>
        </p:nvSpPr>
        <p:spPr>
          <a:xfrm>
            <a:off x="0" y="0"/>
            <a:ext cx="12192000" cy="1070400"/>
          </a:xfrm>
          <a:prstGeom prst="rect">
            <a:avLst/>
          </a:prstGeom>
          <a:solidFill>
            <a:srgbClr val="20124D">
              <a:alpha val="2154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pic>
        <p:nvPicPr>
          <p:cNvPr id="68" name="Shape 68"/>
          <p:cNvPicPr preferRelativeResize="0"/>
          <p:nvPr/>
        </p:nvPicPr>
        <p:blipFill>
          <a:blip r:embed="rId2">
            <a:alphaModFix/>
          </a:blip>
          <a:stretch>
            <a:fillRect/>
          </a:stretch>
        </p:blipFill>
        <p:spPr>
          <a:xfrm>
            <a:off x="900782" y="523722"/>
            <a:ext cx="536756" cy="402564"/>
          </a:xfrm>
          <a:prstGeom prst="rect">
            <a:avLst/>
          </a:prstGeom>
          <a:noFill/>
          <a:ln>
            <a:noFill/>
          </a:ln>
        </p:spPr>
      </p:pic>
      <p:sp>
        <p:nvSpPr>
          <p:cNvPr id="69" name="Shape 69"/>
          <p:cNvSpPr txBox="1">
            <a:spLocks noGrp="1"/>
          </p:cNvSpPr>
          <p:nvPr>
            <p:ph type="title"/>
          </p:nvPr>
        </p:nvSpPr>
        <p:spPr>
          <a:xfrm>
            <a:off x="1486800" y="428125"/>
            <a:ext cx="10095600" cy="506100"/>
          </a:xfrm>
          <a:prstGeom prst="rect">
            <a:avLst/>
          </a:prstGeom>
        </p:spPr>
        <p:txBody>
          <a:bodyPr spcFirstLastPara="1" wrap="square" lIns="91425" tIns="91425" rIns="91425" bIns="91425" anchor="b" anchorCtr="0"/>
          <a:lstStyle>
            <a:lvl1pPr lvl="0">
              <a:spcBef>
                <a:spcPts val="0"/>
              </a:spcBef>
              <a:spcAft>
                <a:spcPts val="0"/>
              </a:spcAft>
              <a:buSzPts val="1600"/>
              <a:buNone/>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a:endParaRPr/>
          </a:p>
        </p:txBody>
      </p:sp>
      <p:sp>
        <p:nvSpPr>
          <p:cNvPr id="70" name="Shape 70"/>
          <p:cNvSpPr txBox="1">
            <a:spLocks noGrp="1"/>
          </p:cNvSpPr>
          <p:nvPr>
            <p:ph type="body" idx="1"/>
          </p:nvPr>
        </p:nvSpPr>
        <p:spPr>
          <a:xfrm>
            <a:off x="1486800" y="1676400"/>
            <a:ext cx="4474400" cy="4967700"/>
          </a:xfrm>
          <a:prstGeom prst="rect">
            <a:avLst/>
          </a:prstGeom>
        </p:spPr>
        <p:txBody>
          <a:bodyPr spcFirstLastPara="1" wrap="square" lIns="91425" tIns="91425" rIns="91425" bIns="91425" anchor="t" anchorCtr="0"/>
          <a:lstStyle>
            <a:lvl1pPr marL="457200" lvl="0" indent="-381000">
              <a:spcBef>
                <a:spcPts val="600"/>
              </a:spcBef>
              <a:spcAft>
                <a:spcPts val="0"/>
              </a:spcAft>
              <a:buSzPts val="24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71" name="Shape 71"/>
          <p:cNvSpPr txBox="1">
            <a:spLocks noGrp="1"/>
          </p:cNvSpPr>
          <p:nvPr>
            <p:ph type="body" idx="2"/>
          </p:nvPr>
        </p:nvSpPr>
        <p:spPr>
          <a:xfrm>
            <a:off x="6230723" y="1676400"/>
            <a:ext cx="4474400" cy="4967700"/>
          </a:xfrm>
          <a:prstGeom prst="rect">
            <a:avLst/>
          </a:prstGeom>
        </p:spPr>
        <p:txBody>
          <a:bodyPr spcFirstLastPara="1" wrap="square" lIns="91425" tIns="91425" rIns="91425" bIns="91425" anchor="t" anchorCtr="0"/>
          <a:lstStyle>
            <a:lvl1pPr marL="457200" lvl="0" indent="-381000">
              <a:spcBef>
                <a:spcPts val="600"/>
              </a:spcBef>
              <a:spcAft>
                <a:spcPts val="0"/>
              </a:spcAft>
              <a:buSzPts val="24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72" name="Shape 72"/>
          <p:cNvSpPr txBox="1">
            <a:spLocks noGrp="1"/>
          </p:cNvSpPr>
          <p:nvPr>
            <p:ph type="sldNum" idx="12"/>
          </p:nvPr>
        </p:nvSpPr>
        <p:spPr>
          <a:xfrm>
            <a:off x="11307445" y="6333134"/>
            <a:ext cx="7316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2 columns - hot">
  <p:cSld name="TITLE_AND_TWO_COLUMNS_2">
    <p:bg>
      <p:bgPr>
        <a:gradFill>
          <a:gsLst>
            <a:gs pos="0">
              <a:srgbClr val="FFA400"/>
            </a:gs>
            <a:gs pos="100000">
              <a:srgbClr val="BA0068"/>
            </a:gs>
          </a:gsLst>
          <a:lin ang="2700006" scaled="0"/>
        </a:gradFill>
        <a:effectLst/>
      </p:bgPr>
    </p:bg>
    <p:spTree>
      <p:nvGrpSpPr>
        <p:cNvPr id="1" name="Shape 73"/>
        <p:cNvGrpSpPr/>
        <p:nvPr/>
      </p:nvGrpSpPr>
      <p:grpSpPr>
        <a:xfrm>
          <a:off x="0" y="0"/>
          <a:ext cx="0" cy="0"/>
          <a:chOff x="0" y="0"/>
          <a:chExt cx="0" cy="0"/>
        </a:xfrm>
      </p:grpSpPr>
      <p:sp>
        <p:nvSpPr>
          <p:cNvPr id="74" name="Shape 74"/>
          <p:cNvSpPr/>
          <p:nvPr/>
        </p:nvSpPr>
        <p:spPr>
          <a:xfrm>
            <a:off x="0" y="0"/>
            <a:ext cx="12192000" cy="1070400"/>
          </a:xfrm>
          <a:prstGeom prst="rect">
            <a:avLst/>
          </a:prstGeom>
          <a:solidFill>
            <a:srgbClr val="4C1130">
              <a:alpha val="1769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75" name="Shape 75"/>
          <p:cNvSpPr txBox="1">
            <a:spLocks noGrp="1"/>
          </p:cNvSpPr>
          <p:nvPr>
            <p:ph type="title"/>
          </p:nvPr>
        </p:nvSpPr>
        <p:spPr>
          <a:xfrm>
            <a:off x="1486800" y="428125"/>
            <a:ext cx="10095600" cy="506100"/>
          </a:xfrm>
          <a:prstGeom prst="rect">
            <a:avLst/>
          </a:prstGeom>
        </p:spPr>
        <p:txBody>
          <a:bodyPr spcFirstLastPara="1" wrap="square" lIns="91425" tIns="91425" rIns="91425" bIns="91425" anchor="b" anchorCtr="0"/>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76" name="Shape 76"/>
          <p:cNvSpPr txBox="1">
            <a:spLocks noGrp="1"/>
          </p:cNvSpPr>
          <p:nvPr>
            <p:ph type="body" idx="1"/>
          </p:nvPr>
        </p:nvSpPr>
        <p:spPr>
          <a:xfrm>
            <a:off x="1486800" y="1676400"/>
            <a:ext cx="4474400" cy="4967700"/>
          </a:xfrm>
          <a:prstGeom prst="rect">
            <a:avLst/>
          </a:prstGeom>
        </p:spPr>
        <p:txBody>
          <a:bodyPr spcFirstLastPara="1" wrap="square" lIns="91425" tIns="91425" rIns="91425" bIns="91425" anchor="t" anchorCtr="0"/>
          <a:lstStyle>
            <a:lvl1pPr marL="457200" lvl="0" indent="-381000" rtl="0">
              <a:spcBef>
                <a:spcPts val="600"/>
              </a:spcBef>
              <a:spcAft>
                <a:spcPts val="0"/>
              </a:spcAft>
              <a:buSzPts val="2400"/>
              <a:buChar char="▹"/>
              <a:defRPr/>
            </a:lvl1pPr>
            <a:lvl2pPr marL="914400" lvl="1" indent="-342900" rtl="0">
              <a:spcBef>
                <a:spcPts val="0"/>
              </a:spcBef>
              <a:spcAft>
                <a:spcPts val="0"/>
              </a:spcAft>
              <a:buSzPts val="1800"/>
              <a:buChar char="▸"/>
              <a:defRPr/>
            </a:lvl2pPr>
            <a:lvl3pPr marL="1371600" lvl="2" indent="-342900" rtl="0">
              <a:spcBef>
                <a:spcPts val="0"/>
              </a:spcBef>
              <a:spcAft>
                <a:spcPts val="0"/>
              </a:spcAft>
              <a:buSzPts val="1800"/>
              <a:buChar char="■"/>
              <a:defRPr/>
            </a:lvl3pPr>
            <a:lvl4pPr marL="1828800" lvl="3" indent="-342900" rtl="0">
              <a:spcBef>
                <a:spcPts val="0"/>
              </a:spcBef>
              <a:spcAft>
                <a:spcPts val="0"/>
              </a:spcAft>
              <a:buSzPts val="1800"/>
              <a:buChar char="●"/>
              <a:defRPr/>
            </a:lvl4pPr>
            <a:lvl5pPr marL="2286000" lvl="4" indent="-342900" rtl="0">
              <a:spcBef>
                <a:spcPts val="0"/>
              </a:spcBef>
              <a:spcAft>
                <a:spcPts val="0"/>
              </a:spcAft>
              <a:buSzPts val="1800"/>
              <a:buChar char="○"/>
              <a:defRPr/>
            </a:lvl5pPr>
            <a:lvl6pPr marL="2743200" lvl="5" indent="-342900" rtl="0">
              <a:spcBef>
                <a:spcPts val="0"/>
              </a:spcBef>
              <a:spcAft>
                <a:spcPts val="0"/>
              </a:spcAft>
              <a:buSzPts val="1800"/>
              <a:buChar char="■"/>
              <a:defRPr/>
            </a:lvl6pPr>
            <a:lvl7pPr marL="3200400" lvl="6" indent="-342900" rtl="0">
              <a:spcBef>
                <a:spcPts val="0"/>
              </a:spcBef>
              <a:spcAft>
                <a:spcPts val="0"/>
              </a:spcAft>
              <a:buSzPts val="1800"/>
              <a:buChar char="●"/>
              <a:defRPr/>
            </a:lvl7pPr>
            <a:lvl8pPr marL="3657600" lvl="7" indent="-342900" rtl="0">
              <a:spcBef>
                <a:spcPts val="0"/>
              </a:spcBef>
              <a:spcAft>
                <a:spcPts val="0"/>
              </a:spcAft>
              <a:buSzPts val="1800"/>
              <a:buChar char="○"/>
              <a:defRPr/>
            </a:lvl8pPr>
            <a:lvl9pPr marL="4114800" lvl="8" indent="-342900" rtl="0">
              <a:spcBef>
                <a:spcPts val="0"/>
              </a:spcBef>
              <a:spcAft>
                <a:spcPts val="0"/>
              </a:spcAft>
              <a:buSzPts val="1800"/>
              <a:buChar char="■"/>
              <a:defRPr/>
            </a:lvl9pPr>
          </a:lstStyle>
          <a:p>
            <a:endParaRPr/>
          </a:p>
        </p:txBody>
      </p:sp>
      <p:sp>
        <p:nvSpPr>
          <p:cNvPr id="77" name="Shape 77"/>
          <p:cNvSpPr txBox="1">
            <a:spLocks noGrp="1"/>
          </p:cNvSpPr>
          <p:nvPr>
            <p:ph type="body" idx="2"/>
          </p:nvPr>
        </p:nvSpPr>
        <p:spPr>
          <a:xfrm>
            <a:off x="6230723" y="1676400"/>
            <a:ext cx="4474400" cy="4967700"/>
          </a:xfrm>
          <a:prstGeom prst="rect">
            <a:avLst/>
          </a:prstGeom>
        </p:spPr>
        <p:txBody>
          <a:bodyPr spcFirstLastPara="1" wrap="square" lIns="91425" tIns="91425" rIns="91425" bIns="91425" anchor="t" anchorCtr="0"/>
          <a:lstStyle>
            <a:lvl1pPr marL="457200" lvl="0" indent="-381000" rtl="0">
              <a:spcBef>
                <a:spcPts val="600"/>
              </a:spcBef>
              <a:spcAft>
                <a:spcPts val="0"/>
              </a:spcAft>
              <a:buSzPts val="2400"/>
              <a:buChar char="▹"/>
              <a:defRPr/>
            </a:lvl1pPr>
            <a:lvl2pPr marL="914400" lvl="1" indent="-342900" rtl="0">
              <a:spcBef>
                <a:spcPts val="0"/>
              </a:spcBef>
              <a:spcAft>
                <a:spcPts val="0"/>
              </a:spcAft>
              <a:buSzPts val="1800"/>
              <a:buChar char="▸"/>
              <a:defRPr/>
            </a:lvl2pPr>
            <a:lvl3pPr marL="1371600" lvl="2" indent="-342900" rtl="0">
              <a:spcBef>
                <a:spcPts val="0"/>
              </a:spcBef>
              <a:spcAft>
                <a:spcPts val="0"/>
              </a:spcAft>
              <a:buSzPts val="1800"/>
              <a:buChar char="■"/>
              <a:defRPr/>
            </a:lvl3pPr>
            <a:lvl4pPr marL="1828800" lvl="3" indent="-342900" rtl="0">
              <a:spcBef>
                <a:spcPts val="0"/>
              </a:spcBef>
              <a:spcAft>
                <a:spcPts val="0"/>
              </a:spcAft>
              <a:buSzPts val="1800"/>
              <a:buChar char="●"/>
              <a:defRPr/>
            </a:lvl4pPr>
            <a:lvl5pPr marL="2286000" lvl="4" indent="-342900" rtl="0">
              <a:spcBef>
                <a:spcPts val="0"/>
              </a:spcBef>
              <a:spcAft>
                <a:spcPts val="0"/>
              </a:spcAft>
              <a:buSzPts val="1800"/>
              <a:buChar char="○"/>
              <a:defRPr/>
            </a:lvl5pPr>
            <a:lvl6pPr marL="2743200" lvl="5" indent="-342900" rtl="0">
              <a:spcBef>
                <a:spcPts val="0"/>
              </a:spcBef>
              <a:spcAft>
                <a:spcPts val="0"/>
              </a:spcAft>
              <a:buSzPts val="1800"/>
              <a:buChar char="■"/>
              <a:defRPr/>
            </a:lvl6pPr>
            <a:lvl7pPr marL="3200400" lvl="6" indent="-342900" rtl="0">
              <a:spcBef>
                <a:spcPts val="0"/>
              </a:spcBef>
              <a:spcAft>
                <a:spcPts val="0"/>
              </a:spcAft>
              <a:buSzPts val="1800"/>
              <a:buChar char="●"/>
              <a:defRPr/>
            </a:lvl7pPr>
            <a:lvl8pPr marL="3657600" lvl="7" indent="-342900" rtl="0">
              <a:spcBef>
                <a:spcPts val="0"/>
              </a:spcBef>
              <a:spcAft>
                <a:spcPts val="0"/>
              </a:spcAft>
              <a:buSzPts val="1800"/>
              <a:buChar char="○"/>
              <a:defRPr/>
            </a:lvl8pPr>
            <a:lvl9pPr marL="4114800" lvl="8" indent="-342900" rtl="0">
              <a:spcBef>
                <a:spcPts val="0"/>
              </a:spcBef>
              <a:spcAft>
                <a:spcPts val="0"/>
              </a:spcAft>
              <a:buSzPts val="1800"/>
              <a:buChar char="■"/>
              <a:defRPr/>
            </a:lvl9pPr>
          </a:lstStyle>
          <a:p>
            <a:endParaRPr/>
          </a:p>
        </p:txBody>
      </p:sp>
      <p:sp>
        <p:nvSpPr>
          <p:cNvPr id="78" name="Shape 78"/>
          <p:cNvSpPr/>
          <p:nvPr/>
        </p:nvSpPr>
        <p:spPr>
          <a:xfrm>
            <a:off x="925580" y="556681"/>
            <a:ext cx="487133" cy="336633"/>
          </a:xfrm>
          <a:custGeom>
            <a:avLst/>
            <a:gdLst/>
            <a:ahLst/>
            <a:cxnLst/>
            <a:rect l="0" t="0" r="0" b="0"/>
            <a:pathLst>
              <a:path w="16717" h="15403" extrusionOk="0">
                <a:moveTo>
                  <a:pt x="9149" y="511"/>
                </a:moveTo>
                <a:lnTo>
                  <a:pt x="9587" y="560"/>
                </a:lnTo>
                <a:lnTo>
                  <a:pt x="10025" y="608"/>
                </a:lnTo>
                <a:lnTo>
                  <a:pt x="10439" y="681"/>
                </a:lnTo>
                <a:lnTo>
                  <a:pt x="10877" y="779"/>
                </a:lnTo>
                <a:lnTo>
                  <a:pt x="11290" y="900"/>
                </a:lnTo>
                <a:lnTo>
                  <a:pt x="11704" y="1046"/>
                </a:lnTo>
                <a:lnTo>
                  <a:pt x="12093" y="1217"/>
                </a:lnTo>
                <a:lnTo>
                  <a:pt x="12483" y="1411"/>
                </a:lnTo>
                <a:lnTo>
                  <a:pt x="12994" y="1703"/>
                </a:lnTo>
                <a:lnTo>
                  <a:pt x="13505" y="2020"/>
                </a:lnTo>
                <a:lnTo>
                  <a:pt x="13967" y="2360"/>
                </a:lnTo>
                <a:lnTo>
                  <a:pt x="14210" y="2555"/>
                </a:lnTo>
                <a:lnTo>
                  <a:pt x="14405" y="2750"/>
                </a:lnTo>
                <a:lnTo>
                  <a:pt x="14332" y="2871"/>
                </a:lnTo>
                <a:lnTo>
                  <a:pt x="14308" y="3017"/>
                </a:lnTo>
                <a:lnTo>
                  <a:pt x="14308" y="3066"/>
                </a:lnTo>
                <a:lnTo>
                  <a:pt x="14332" y="3090"/>
                </a:lnTo>
                <a:lnTo>
                  <a:pt x="14405" y="3139"/>
                </a:lnTo>
                <a:lnTo>
                  <a:pt x="14478" y="3139"/>
                </a:lnTo>
                <a:lnTo>
                  <a:pt x="14551" y="3090"/>
                </a:lnTo>
                <a:lnTo>
                  <a:pt x="14624" y="2993"/>
                </a:lnTo>
                <a:lnTo>
                  <a:pt x="14867" y="3285"/>
                </a:lnTo>
                <a:lnTo>
                  <a:pt x="14770" y="3358"/>
                </a:lnTo>
                <a:lnTo>
                  <a:pt x="14697" y="3431"/>
                </a:lnTo>
                <a:lnTo>
                  <a:pt x="14600" y="3601"/>
                </a:lnTo>
                <a:lnTo>
                  <a:pt x="14575" y="3674"/>
                </a:lnTo>
                <a:lnTo>
                  <a:pt x="14575" y="3723"/>
                </a:lnTo>
                <a:lnTo>
                  <a:pt x="14575" y="3772"/>
                </a:lnTo>
                <a:lnTo>
                  <a:pt x="14600" y="3796"/>
                </a:lnTo>
                <a:lnTo>
                  <a:pt x="14648" y="3796"/>
                </a:lnTo>
                <a:lnTo>
                  <a:pt x="14721" y="3772"/>
                </a:lnTo>
                <a:lnTo>
                  <a:pt x="14867" y="3699"/>
                </a:lnTo>
                <a:lnTo>
                  <a:pt x="15086" y="3601"/>
                </a:lnTo>
                <a:lnTo>
                  <a:pt x="15208" y="3820"/>
                </a:lnTo>
                <a:lnTo>
                  <a:pt x="15305" y="4064"/>
                </a:lnTo>
                <a:lnTo>
                  <a:pt x="15111" y="4137"/>
                </a:lnTo>
                <a:lnTo>
                  <a:pt x="15013" y="4185"/>
                </a:lnTo>
                <a:lnTo>
                  <a:pt x="14916" y="4234"/>
                </a:lnTo>
                <a:lnTo>
                  <a:pt x="14892" y="4307"/>
                </a:lnTo>
                <a:lnTo>
                  <a:pt x="14892" y="4380"/>
                </a:lnTo>
                <a:lnTo>
                  <a:pt x="14940" y="4429"/>
                </a:lnTo>
                <a:lnTo>
                  <a:pt x="15013" y="4453"/>
                </a:lnTo>
                <a:lnTo>
                  <a:pt x="15135" y="4453"/>
                </a:lnTo>
                <a:lnTo>
                  <a:pt x="15232" y="4429"/>
                </a:lnTo>
                <a:lnTo>
                  <a:pt x="15427" y="4380"/>
                </a:lnTo>
                <a:lnTo>
                  <a:pt x="15573" y="4915"/>
                </a:lnTo>
                <a:lnTo>
                  <a:pt x="15403" y="4964"/>
                </a:lnTo>
                <a:lnTo>
                  <a:pt x="15232" y="5061"/>
                </a:lnTo>
                <a:lnTo>
                  <a:pt x="15086" y="5183"/>
                </a:lnTo>
                <a:lnTo>
                  <a:pt x="15038" y="5256"/>
                </a:lnTo>
                <a:lnTo>
                  <a:pt x="15013" y="5329"/>
                </a:lnTo>
                <a:lnTo>
                  <a:pt x="15013" y="5378"/>
                </a:lnTo>
                <a:lnTo>
                  <a:pt x="15038" y="5402"/>
                </a:lnTo>
                <a:lnTo>
                  <a:pt x="15062" y="5426"/>
                </a:lnTo>
                <a:lnTo>
                  <a:pt x="15111" y="5451"/>
                </a:lnTo>
                <a:lnTo>
                  <a:pt x="15208" y="5451"/>
                </a:lnTo>
                <a:lnTo>
                  <a:pt x="15305" y="5426"/>
                </a:lnTo>
                <a:lnTo>
                  <a:pt x="15476" y="5353"/>
                </a:lnTo>
                <a:lnTo>
                  <a:pt x="15695" y="5305"/>
                </a:lnTo>
                <a:lnTo>
                  <a:pt x="15792" y="5743"/>
                </a:lnTo>
                <a:lnTo>
                  <a:pt x="15622" y="5816"/>
                </a:lnTo>
                <a:lnTo>
                  <a:pt x="15451" y="5864"/>
                </a:lnTo>
                <a:lnTo>
                  <a:pt x="15305" y="5937"/>
                </a:lnTo>
                <a:lnTo>
                  <a:pt x="15159" y="6035"/>
                </a:lnTo>
                <a:lnTo>
                  <a:pt x="15013" y="6132"/>
                </a:lnTo>
                <a:lnTo>
                  <a:pt x="15013" y="6181"/>
                </a:lnTo>
                <a:lnTo>
                  <a:pt x="15013" y="6205"/>
                </a:lnTo>
                <a:lnTo>
                  <a:pt x="15038" y="6229"/>
                </a:lnTo>
                <a:lnTo>
                  <a:pt x="15403" y="6229"/>
                </a:lnTo>
                <a:lnTo>
                  <a:pt x="15719" y="6181"/>
                </a:lnTo>
                <a:lnTo>
                  <a:pt x="15914" y="6156"/>
                </a:lnTo>
                <a:lnTo>
                  <a:pt x="16035" y="6594"/>
                </a:lnTo>
                <a:lnTo>
                  <a:pt x="15768" y="6691"/>
                </a:lnTo>
                <a:lnTo>
                  <a:pt x="15549" y="6764"/>
                </a:lnTo>
                <a:lnTo>
                  <a:pt x="15184" y="6910"/>
                </a:lnTo>
                <a:lnTo>
                  <a:pt x="15135" y="6935"/>
                </a:lnTo>
                <a:lnTo>
                  <a:pt x="15062" y="6983"/>
                </a:lnTo>
                <a:lnTo>
                  <a:pt x="15038" y="7032"/>
                </a:lnTo>
                <a:lnTo>
                  <a:pt x="15013" y="7081"/>
                </a:lnTo>
                <a:lnTo>
                  <a:pt x="15038" y="7056"/>
                </a:lnTo>
                <a:lnTo>
                  <a:pt x="15013" y="7105"/>
                </a:lnTo>
                <a:lnTo>
                  <a:pt x="15013" y="7129"/>
                </a:lnTo>
                <a:lnTo>
                  <a:pt x="15038" y="7154"/>
                </a:lnTo>
                <a:lnTo>
                  <a:pt x="15086" y="7202"/>
                </a:lnTo>
                <a:lnTo>
                  <a:pt x="15208" y="7227"/>
                </a:lnTo>
                <a:lnTo>
                  <a:pt x="15403" y="7227"/>
                </a:lnTo>
                <a:lnTo>
                  <a:pt x="15622" y="7178"/>
                </a:lnTo>
                <a:lnTo>
                  <a:pt x="15841" y="7129"/>
                </a:lnTo>
                <a:lnTo>
                  <a:pt x="16108" y="7056"/>
                </a:lnTo>
                <a:lnTo>
                  <a:pt x="16108" y="7397"/>
                </a:lnTo>
                <a:lnTo>
                  <a:pt x="16108" y="7713"/>
                </a:lnTo>
                <a:lnTo>
                  <a:pt x="16035" y="7713"/>
                </a:lnTo>
                <a:lnTo>
                  <a:pt x="15670" y="7762"/>
                </a:lnTo>
                <a:lnTo>
                  <a:pt x="15330" y="7786"/>
                </a:lnTo>
                <a:lnTo>
                  <a:pt x="14965" y="7835"/>
                </a:lnTo>
                <a:lnTo>
                  <a:pt x="14600" y="7932"/>
                </a:lnTo>
                <a:lnTo>
                  <a:pt x="14575" y="7957"/>
                </a:lnTo>
                <a:lnTo>
                  <a:pt x="14575" y="7981"/>
                </a:lnTo>
                <a:lnTo>
                  <a:pt x="14575" y="8005"/>
                </a:lnTo>
                <a:lnTo>
                  <a:pt x="14600" y="8030"/>
                </a:lnTo>
                <a:lnTo>
                  <a:pt x="15330" y="8151"/>
                </a:lnTo>
                <a:lnTo>
                  <a:pt x="15500" y="8176"/>
                </a:lnTo>
                <a:lnTo>
                  <a:pt x="15695" y="8200"/>
                </a:lnTo>
                <a:lnTo>
                  <a:pt x="15865" y="8176"/>
                </a:lnTo>
                <a:lnTo>
                  <a:pt x="16035" y="8127"/>
                </a:lnTo>
                <a:lnTo>
                  <a:pt x="16035" y="8176"/>
                </a:lnTo>
                <a:lnTo>
                  <a:pt x="15938" y="8565"/>
                </a:lnTo>
                <a:lnTo>
                  <a:pt x="15816" y="8930"/>
                </a:lnTo>
                <a:lnTo>
                  <a:pt x="15524" y="8881"/>
                </a:lnTo>
                <a:lnTo>
                  <a:pt x="15232" y="8833"/>
                </a:lnTo>
                <a:lnTo>
                  <a:pt x="15013" y="8784"/>
                </a:lnTo>
                <a:lnTo>
                  <a:pt x="14794" y="8760"/>
                </a:lnTo>
                <a:lnTo>
                  <a:pt x="14332" y="8784"/>
                </a:lnTo>
                <a:lnTo>
                  <a:pt x="14308" y="8784"/>
                </a:lnTo>
                <a:lnTo>
                  <a:pt x="14308" y="8808"/>
                </a:lnTo>
                <a:lnTo>
                  <a:pt x="14308" y="8833"/>
                </a:lnTo>
                <a:lnTo>
                  <a:pt x="14332" y="8833"/>
                </a:lnTo>
                <a:lnTo>
                  <a:pt x="14478" y="8881"/>
                </a:lnTo>
                <a:lnTo>
                  <a:pt x="14624" y="8954"/>
                </a:lnTo>
                <a:lnTo>
                  <a:pt x="14965" y="9125"/>
                </a:lnTo>
                <a:lnTo>
                  <a:pt x="15281" y="9271"/>
                </a:lnTo>
                <a:lnTo>
                  <a:pt x="15451" y="9319"/>
                </a:lnTo>
                <a:lnTo>
                  <a:pt x="15622" y="9368"/>
                </a:lnTo>
                <a:lnTo>
                  <a:pt x="15500" y="9636"/>
                </a:lnTo>
                <a:lnTo>
                  <a:pt x="15354" y="9903"/>
                </a:lnTo>
                <a:lnTo>
                  <a:pt x="15135" y="9782"/>
                </a:lnTo>
                <a:lnTo>
                  <a:pt x="14916" y="9684"/>
                </a:lnTo>
                <a:lnTo>
                  <a:pt x="14429" y="9563"/>
                </a:lnTo>
                <a:lnTo>
                  <a:pt x="14210" y="9490"/>
                </a:lnTo>
                <a:lnTo>
                  <a:pt x="13943" y="9441"/>
                </a:lnTo>
                <a:lnTo>
                  <a:pt x="13699" y="9417"/>
                </a:lnTo>
                <a:lnTo>
                  <a:pt x="13553" y="9417"/>
                </a:lnTo>
                <a:lnTo>
                  <a:pt x="13456" y="9465"/>
                </a:lnTo>
                <a:lnTo>
                  <a:pt x="13432" y="9490"/>
                </a:lnTo>
                <a:lnTo>
                  <a:pt x="13432" y="9514"/>
                </a:lnTo>
                <a:lnTo>
                  <a:pt x="13578" y="9636"/>
                </a:lnTo>
                <a:lnTo>
                  <a:pt x="13772" y="9733"/>
                </a:lnTo>
                <a:lnTo>
                  <a:pt x="14137" y="9855"/>
                </a:lnTo>
                <a:lnTo>
                  <a:pt x="14648" y="10049"/>
                </a:lnTo>
                <a:lnTo>
                  <a:pt x="14892" y="10147"/>
                </a:lnTo>
                <a:lnTo>
                  <a:pt x="15135" y="10244"/>
                </a:lnTo>
                <a:lnTo>
                  <a:pt x="14794" y="10706"/>
                </a:lnTo>
                <a:lnTo>
                  <a:pt x="14721" y="10658"/>
                </a:lnTo>
                <a:lnTo>
                  <a:pt x="14624" y="10633"/>
                </a:lnTo>
                <a:lnTo>
                  <a:pt x="14405" y="10560"/>
                </a:lnTo>
                <a:lnTo>
                  <a:pt x="13991" y="10512"/>
                </a:lnTo>
                <a:lnTo>
                  <a:pt x="13772" y="10439"/>
                </a:lnTo>
                <a:lnTo>
                  <a:pt x="13505" y="10366"/>
                </a:lnTo>
                <a:lnTo>
                  <a:pt x="13359" y="10341"/>
                </a:lnTo>
                <a:lnTo>
                  <a:pt x="13213" y="10317"/>
                </a:lnTo>
                <a:lnTo>
                  <a:pt x="13115" y="10341"/>
                </a:lnTo>
                <a:lnTo>
                  <a:pt x="12994" y="10390"/>
                </a:lnTo>
                <a:lnTo>
                  <a:pt x="12994" y="10414"/>
                </a:lnTo>
                <a:lnTo>
                  <a:pt x="13018" y="10536"/>
                </a:lnTo>
                <a:lnTo>
                  <a:pt x="13091" y="10609"/>
                </a:lnTo>
                <a:lnTo>
                  <a:pt x="13188" y="10682"/>
                </a:lnTo>
                <a:lnTo>
                  <a:pt x="13310" y="10731"/>
                </a:lnTo>
                <a:lnTo>
                  <a:pt x="13553" y="10828"/>
                </a:lnTo>
                <a:lnTo>
                  <a:pt x="13772" y="10877"/>
                </a:lnTo>
                <a:lnTo>
                  <a:pt x="14113" y="10998"/>
                </a:lnTo>
                <a:lnTo>
                  <a:pt x="14308" y="11047"/>
                </a:lnTo>
                <a:lnTo>
                  <a:pt x="14502" y="11071"/>
                </a:lnTo>
                <a:lnTo>
                  <a:pt x="14089" y="11509"/>
                </a:lnTo>
                <a:lnTo>
                  <a:pt x="13943" y="11412"/>
                </a:lnTo>
                <a:lnTo>
                  <a:pt x="13772" y="11339"/>
                </a:lnTo>
                <a:lnTo>
                  <a:pt x="13432" y="11242"/>
                </a:lnTo>
                <a:lnTo>
                  <a:pt x="13067" y="11144"/>
                </a:lnTo>
                <a:lnTo>
                  <a:pt x="12702" y="11071"/>
                </a:lnTo>
                <a:lnTo>
                  <a:pt x="12337" y="11047"/>
                </a:lnTo>
                <a:lnTo>
                  <a:pt x="11972" y="11096"/>
                </a:lnTo>
                <a:lnTo>
                  <a:pt x="11947" y="11096"/>
                </a:lnTo>
                <a:lnTo>
                  <a:pt x="11899" y="11120"/>
                </a:lnTo>
                <a:lnTo>
                  <a:pt x="11874" y="11193"/>
                </a:lnTo>
                <a:lnTo>
                  <a:pt x="11850" y="11266"/>
                </a:lnTo>
                <a:lnTo>
                  <a:pt x="11874" y="11290"/>
                </a:lnTo>
                <a:lnTo>
                  <a:pt x="11899" y="11363"/>
                </a:lnTo>
                <a:lnTo>
                  <a:pt x="11972" y="11412"/>
                </a:lnTo>
                <a:lnTo>
                  <a:pt x="12580" y="11509"/>
                </a:lnTo>
                <a:lnTo>
                  <a:pt x="12872" y="11582"/>
                </a:lnTo>
                <a:lnTo>
                  <a:pt x="13164" y="11655"/>
                </a:lnTo>
                <a:lnTo>
                  <a:pt x="13432" y="11753"/>
                </a:lnTo>
                <a:lnTo>
                  <a:pt x="13675" y="11850"/>
                </a:lnTo>
                <a:lnTo>
                  <a:pt x="13359" y="12118"/>
                </a:lnTo>
                <a:lnTo>
                  <a:pt x="13018" y="12337"/>
                </a:lnTo>
                <a:lnTo>
                  <a:pt x="12994" y="12288"/>
                </a:lnTo>
                <a:lnTo>
                  <a:pt x="12945" y="12239"/>
                </a:lnTo>
                <a:lnTo>
                  <a:pt x="12775" y="12166"/>
                </a:lnTo>
                <a:lnTo>
                  <a:pt x="12604" y="12142"/>
                </a:lnTo>
                <a:lnTo>
                  <a:pt x="12410" y="12118"/>
                </a:lnTo>
                <a:lnTo>
                  <a:pt x="12215" y="12069"/>
                </a:lnTo>
                <a:lnTo>
                  <a:pt x="11850" y="11947"/>
                </a:lnTo>
                <a:lnTo>
                  <a:pt x="11558" y="11826"/>
                </a:lnTo>
                <a:lnTo>
                  <a:pt x="11242" y="11704"/>
                </a:lnTo>
                <a:lnTo>
                  <a:pt x="11096" y="11655"/>
                </a:lnTo>
                <a:lnTo>
                  <a:pt x="10950" y="11607"/>
                </a:lnTo>
                <a:lnTo>
                  <a:pt x="10779" y="11582"/>
                </a:lnTo>
                <a:lnTo>
                  <a:pt x="10633" y="11582"/>
                </a:lnTo>
                <a:lnTo>
                  <a:pt x="10609" y="11607"/>
                </a:lnTo>
                <a:lnTo>
                  <a:pt x="10609" y="11655"/>
                </a:lnTo>
                <a:lnTo>
                  <a:pt x="10682" y="11753"/>
                </a:lnTo>
                <a:lnTo>
                  <a:pt x="10804" y="11874"/>
                </a:lnTo>
                <a:lnTo>
                  <a:pt x="10925" y="11947"/>
                </a:lnTo>
                <a:lnTo>
                  <a:pt x="11047" y="12045"/>
                </a:lnTo>
                <a:lnTo>
                  <a:pt x="11315" y="12166"/>
                </a:lnTo>
                <a:lnTo>
                  <a:pt x="11582" y="12288"/>
                </a:lnTo>
                <a:lnTo>
                  <a:pt x="11826" y="12385"/>
                </a:lnTo>
                <a:lnTo>
                  <a:pt x="12093" y="12483"/>
                </a:lnTo>
                <a:lnTo>
                  <a:pt x="12361" y="12556"/>
                </a:lnTo>
                <a:lnTo>
                  <a:pt x="12507" y="12580"/>
                </a:lnTo>
                <a:lnTo>
                  <a:pt x="12629" y="12580"/>
                </a:lnTo>
                <a:lnTo>
                  <a:pt x="12239" y="12799"/>
                </a:lnTo>
                <a:lnTo>
                  <a:pt x="11850" y="12969"/>
                </a:lnTo>
                <a:lnTo>
                  <a:pt x="11801" y="12921"/>
                </a:lnTo>
                <a:lnTo>
                  <a:pt x="11680" y="12823"/>
                </a:lnTo>
                <a:lnTo>
                  <a:pt x="11558" y="12775"/>
                </a:lnTo>
                <a:lnTo>
                  <a:pt x="11266" y="12677"/>
                </a:lnTo>
                <a:lnTo>
                  <a:pt x="10998" y="12604"/>
                </a:lnTo>
                <a:lnTo>
                  <a:pt x="10731" y="12531"/>
                </a:lnTo>
                <a:lnTo>
                  <a:pt x="10585" y="12458"/>
                </a:lnTo>
                <a:lnTo>
                  <a:pt x="10439" y="12385"/>
                </a:lnTo>
                <a:lnTo>
                  <a:pt x="10171" y="12239"/>
                </a:lnTo>
                <a:lnTo>
                  <a:pt x="10025" y="12166"/>
                </a:lnTo>
                <a:lnTo>
                  <a:pt x="9879" y="12118"/>
                </a:lnTo>
                <a:lnTo>
                  <a:pt x="9733" y="12093"/>
                </a:lnTo>
                <a:lnTo>
                  <a:pt x="9563" y="12093"/>
                </a:lnTo>
                <a:lnTo>
                  <a:pt x="9514" y="12118"/>
                </a:lnTo>
                <a:lnTo>
                  <a:pt x="9490" y="12142"/>
                </a:lnTo>
                <a:lnTo>
                  <a:pt x="9490" y="12191"/>
                </a:lnTo>
                <a:lnTo>
                  <a:pt x="9514" y="12215"/>
                </a:lnTo>
                <a:lnTo>
                  <a:pt x="9733" y="12410"/>
                </a:lnTo>
                <a:lnTo>
                  <a:pt x="9952" y="12580"/>
                </a:lnTo>
                <a:lnTo>
                  <a:pt x="10220" y="12750"/>
                </a:lnTo>
                <a:lnTo>
                  <a:pt x="10463" y="12872"/>
                </a:lnTo>
                <a:lnTo>
                  <a:pt x="10682" y="12969"/>
                </a:lnTo>
                <a:lnTo>
                  <a:pt x="10901" y="13042"/>
                </a:lnTo>
                <a:lnTo>
                  <a:pt x="11363" y="13188"/>
                </a:lnTo>
                <a:lnTo>
                  <a:pt x="10852" y="13359"/>
                </a:lnTo>
                <a:lnTo>
                  <a:pt x="10317" y="13505"/>
                </a:lnTo>
                <a:lnTo>
                  <a:pt x="10317" y="13480"/>
                </a:lnTo>
                <a:lnTo>
                  <a:pt x="10366" y="13359"/>
                </a:lnTo>
                <a:lnTo>
                  <a:pt x="10366" y="13310"/>
                </a:lnTo>
                <a:lnTo>
                  <a:pt x="10342" y="13261"/>
                </a:lnTo>
                <a:lnTo>
                  <a:pt x="10293" y="13213"/>
                </a:lnTo>
                <a:lnTo>
                  <a:pt x="10244" y="13164"/>
                </a:lnTo>
                <a:lnTo>
                  <a:pt x="9198" y="12604"/>
                </a:lnTo>
                <a:lnTo>
                  <a:pt x="9028" y="12507"/>
                </a:lnTo>
                <a:lnTo>
                  <a:pt x="8809" y="12410"/>
                </a:lnTo>
                <a:lnTo>
                  <a:pt x="8711" y="12385"/>
                </a:lnTo>
                <a:lnTo>
                  <a:pt x="8590" y="12361"/>
                </a:lnTo>
                <a:lnTo>
                  <a:pt x="8492" y="12385"/>
                </a:lnTo>
                <a:lnTo>
                  <a:pt x="8419" y="12434"/>
                </a:lnTo>
                <a:lnTo>
                  <a:pt x="8419" y="12458"/>
                </a:lnTo>
                <a:lnTo>
                  <a:pt x="8444" y="12556"/>
                </a:lnTo>
                <a:lnTo>
                  <a:pt x="8517" y="12629"/>
                </a:lnTo>
                <a:lnTo>
                  <a:pt x="8687" y="12799"/>
                </a:lnTo>
                <a:lnTo>
                  <a:pt x="9028" y="13042"/>
                </a:lnTo>
                <a:lnTo>
                  <a:pt x="9490" y="13334"/>
                </a:lnTo>
                <a:lnTo>
                  <a:pt x="9733" y="13456"/>
                </a:lnTo>
                <a:lnTo>
                  <a:pt x="10001" y="13553"/>
                </a:lnTo>
                <a:lnTo>
                  <a:pt x="9539" y="13651"/>
                </a:lnTo>
                <a:lnTo>
                  <a:pt x="9076" y="13699"/>
                </a:lnTo>
                <a:lnTo>
                  <a:pt x="9052" y="13651"/>
                </a:lnTo>
                <a:lnTo>
                  <a:pt x="8857" y="13480"/>
                </a:lnTo>
                <a:lnTo>
                  <a:pt x="8638" y="13334"/>
                </a:lnTo>
                <a:lnTo>
                  <a:pt x="8176" y="13067"/>
                </a:lnTo>
                <a:lnTo>
                  <a:pt x="7762" y="12799"/>
                </a:lnTo>
                <a:lnTo>
                  <a:pt x="7568" y="12677"/>
                </a:lnTo>
                <a:lnTo>
                  <a:pt x="7349" y="12604"/>
                </a:lnTo>
                <a:lnTo>
                  <a:pt x="7300" y="12604"/>
                </a:lnTo>
                <a:lnTo>
                  <a:pt x="7276" y="12653"/>
                </a:lnTo>
                <a:lnTo>
                  <a:pt x="7276" y="12775"/>
                </a:lnTo>
                <a:lnTo>
                  <a:pt x="7300" y="12872"/>
                </a:lnTo>
                <a:lnTo>
                  <a:pt x="7373" y="12969"/>
                </a:lnTo>
                <a:lnTo>
                  <a:pt x="7446" y="13042"/>
                </a:lnTo>
                <a:lnTo>
                  <a:pt x="7616" y="13213"/>
                </a:lnTo>
                <a:lnTo>
                  <a:pt x="7787" y="13334"/>
                </a:lnTo>
                <a:lnTo>
                  <a:pt x="8103" y="13553"/>
                </a:lnTo>
                <a:lnTo>
                  <a:pt x="8444" y="13748"/>
                </a:lnTo>
                <a:lnTo>
                  <a:pt x="8346" y="13748"/>
                </a:lnTo>
                <a:lnTo>
                  <a:pt x="7835" y="13772"/>
                </a:lnTo>
                <a:lnTo>
                  <a:pt x="7349" y="13724"/>
                </a:lnTo>
                <a:lnTo>
                  <a:pt x="7373" y="13699"/>
                </a:lnTo>
                <a:lnTo>
                  <a:pt x="7397" y="13651"/>
                </a:lnTo>
                <a:lnTo>
                  <a:pt x="7422" y="13578"/>
                </a:lnTo>
                <a:lnTo>
                  <a:pt x="7397" y="13529"/>
                </a:lnTo>
                <a:lnTo>
                  <a:pt x="7373" y="13456"/>
                </a:lnTo>
                <a:lnTo>
                  <a:pt x="7324" y="13383"/>
                </a:lnTo>
                <a:lnTo>
                  <a:pt x="7203" y="13286"/>
                </a:lnTo>
                <a:lnTo>
                  <a:pt x="6911" y="13091"/>
                </a:lnTo>
                <a:lnTo>
                  <a:pt x="6643" y="12872"/>
                </a:lnTo>
                <a:lnTo>
                  <a:pt x="6521" y="12799"/>
                </a:lnTo>
                <a:lnTo>
                  <a:pt x="6448" y="12750"/>
                </a:lnTo>
                <a:lnTo>
                  <a:pt x="6424" y="12702"/>
                </a:lnTo>
                <a:lnTo>
                  <a:pt x="6424" y="12677"/>
                </a:lnTo>
                <a:lnTo>
                  <a:pt x="6400" y="12677"/>
                </a:lnTo>
                <a:lnTo>
                  <a:pt x="6375" y="12702"/>
                </a:lnTo>
                <a:lnTo>
                  <a:pt x="6351" y="12775"/>
                </a:lnTo>
                <a:lnTo>
                  <a:pt x="6327" y="12823"/>
                </a:lnTo>
                <a:lnTo>
                  <a:pt x="6351" y="12969"/>
                </a:lnTo>
                <a:lnTo>
                  <a:pt x="6400" y="13042"/>
                </a:lnTo>
                <a:lnTo>
                  <a:pt x="6448" y="13140"/>
                </a:lnTo>
                <a:lnTo>
                  <a:pt x="6570" y="13286"/>
                </a:lnTo>
                <a:lnTo>
                  <a:pt x="6716" y="13432"/>
                </a:lnTo>
                <a:lnTo>
                  <a:pt x="6862" y="13553"/>
                </a:lnTo>
                <a:lnTo>
                  <a:pt x="7032" y="13675"/>
                </a:lnTo>
                <a:lnTo>
                  <a:pt x="7032" y="13675"/>
                </a:lnTo>
                <a:lnTo>
                  <a:pt x="6619" y="13578"/>
                </a:lnTo>
                <a:lnTo>
                  <a:pt x="6229" y="13456"/>
                </a:lnTo>
                <a:lnTo>
                  <a:pt x="5864" y="13334"/>
                </a:lnTo>
                <a:lnTo>
                  <a:pt x="5670" y="13286"/>
                </a:lnTo>
                <a:lnTo>
                  <a:pt x="5475" y="13261"/>
                </a:lnTo>
                <a:lnTo>
                  <a:pt x="5280" y="13237"/>
                </a:lnTo>
                <a:lnTo>
                  <a:pt x="5086" y="13261"/>
                </a:lnTo>
                <a:lnTo>
                  <a:pt x="4988" y="13286"/>
                </a:lnTo>
                <a:lnTo>
                  <a:pt x="4915" y="13334"/>
                </a:lnTo>
                <a:lnTo>
                  <a:pt x="4842" y="13407"/>
                </a:lnTo>
                <a:lnTo>
                  <a:pt x="4818" y="13505"/>
                </a:lnTo>
                <a:lnTo>
                  <a:pt x="4672" y="13651"/>
                </a:lnTo>
                <a:lnTo>
                  <a:pt x="4502" y="13797"/>
                </a:lnTo>
                <a:lnTo>
                  <a:pt x="4331" y="13943"/>
                </a:lnTo>
                <a:lnTo>
                  <a:pt x="4161" y="14064"/>
                </a:lnTo>
                <a:lnTo>
                  <a:pt x="3869" y="14259"/>
                </a:lnTo>
                <a:lnTo>
                  <a:pt x="3553" y="14405"/>
                </a:lnTo>
                <a:lnTo>
                  <a:pt x="3212" y="14551"/>
                </a:lnTo>
                <a:lnTo>
                  <a:pt x="2896" y="14648"/>
                </a:lnTo>
                <a:lnTo>
                  <a:pt x="2555" y="14745"/>
                </a:lnTo>
                <a:lnTo>
                  <a:pt x="2190" y="14818"/>
                </a:lnTo>
                <a:lnTo>
                  <a:pt x="1825" y="14867"/>
                </a:lnTo>
                <a:lnTo>
                  <a:pt x="1485" y="14891"/>
                </a:lnTo>
                <a:lnTo>
                  <a:pt x="1314" y="14891"/>
                </a:lnTo>
                <a:lnTo>
                  <a:pt x="1144" y="14867"/>
                </a:lnTo>
                <a:lnTo>
                  <a:pt x="1436" y="14672"/>
                </a:lnTo>
                <a:lnTo>
                  <a:pt x="1728" y="14453"/>
                </a:lnTo>
                <a:lnTo>
                  <a:pt x="1996" y="14210"/>
                </a:lnTo>
                <a:lnTo>
                  <a:pt x="2239" y="13991"/>
                </a:lnTo>
                <a:lnTo>
                  <a:pt x="2604" y="13626"/>
                </a:lnTo>
                <a:lnTo>
                  <a:pt x="2774" y="13432"/>
                </a:lnTo>
                <a:lnTo>
                  <a:pt x="2944" y="13188"/>
                </a:lnTo>
                <a:lnTo>
                  <a:pt x="3066" y="12945"/>
                </a:lnTo>
                <a:lnTo>
                  <a:pt x="3163" y="12702"/>
                </a:lnTo>
                <a:lnTo>
                  <a:pt x="3212" y="12458"/>
                </a:lnTo>
                <a:lnTo>
                  <a:pt x="3212" y="12337"/>
                </a:lnTo>
                <a:lnTo>
                  <a:pt x="3212" y="12215"/>
                </a:lnTo>
                <a:lnTo>
                  <a:pt x="3236" y="12118"/>
                </a:lnTo>
                <a:lnTo>
                  <a:pt x="3212" y="12045"/>
                </a:lnTo>
                <a:lnTo>
                  <a:pt x="3188" y="11972"/>
                </a:lnTo>
                <a:lnTo>
                  <a:pt x="3115" y="11923"/>
                </a:lnTo>
                <a:lnTo>
                  <a:pt x="2920" y="11826"/>
                </a:lnTo>
                <a:lnTo>
                  <a:pt x="2750" y="11704"/>
                </a:lnTo>
                <a:lnTo>
                  <a:pt x="2409" y="11461"/>
                </a:lnTo>
                <a:lnTo>
                  <a:pt x="2117" y="11169"/>
                </a:lnTo>
                <a:lnTo>
                  <a:pt x="1850" y="10852"/>
                </a:lnTo>
                <a:lnTo>
                  <a:pt x="1631" y="10512"/>
                </a:lnTo>
                <a:lnTo>
                  <a:pt x="1412" y="10147"/>
                </a:lnTo>
                <a:lnTo>
                  <a:pt x="1241" y="9757"/>
                </a:lnTo>
                <a:lnTo>
                  <a:pt x="1095" y="9368"/>
                </a:lnTo>
                <a:lnTo>
                  <a:pt x="949" y="8979"/>
                </a:lnTo>
                <a:lnTo>
                  <a:pt x="828" y="8565"/>
                </a:lnTo>
                <a:lnTo>
                  <a:pt x="755" y="8127"/>
                </a:lnTo>
                <a:lnTo>
                  <a:pt x="682" y="7689"/>
                </a:lnTo>
                <a:lnTo>
                  <a:pt x="657" y="7251"/>
                </a:lnTo>
                <a:lnTo>
                  <a:pt x="657" y="6837"/>
                </a:lnTo>
                <a:lnTo>
                  <a:pt x="706" y="6399"/>
                </a:lnTo>
                <a:lnTo>
                  <a:pt x="803" y="5986"/>
                </a:lnTo>
                <a:lnTo>
                  <a:pt x="925" y="5548"/>
                </a:lnTo>
                <a:lnTo>
                  <a:pt x="1120" y="5110"/>
                </a:lnTo>
                <a:lnTo>
                  <a:pt x="1339" y="4696"/>
                </a:lnTo>
                <a:lnTo>
                  <a:pt x="1606" y="4307"/>
                </a:lnTo>
                <a:lnTo>
                  <a:pt x="1898" y="3869"/>
                </a:lnTo>
                <a:lnTo>
                  <a:pt x="2166" y="3431"/>
                </a:lnTo>
                <a:lnTo>
                  <a:pt x="2434" y="3017"/>
                </a:lnTo>
                <a:lnTo>
                  <a:pt x="2604" y="2823"/>
                </a:lnTo>
                <a:lnTo>
                  <a:pt x="2774" y="2628"/>
                </a:lnTo>
                <a:lnTo>
                  <a:pt x="3115" y="2336"/>
                </a:lnTo>
                <a:lnTo>
                  <a:pt x="3431" y="2068"/>
                </a:lnTo>
                <a:lnTo>
                  <a:pt x="3772" y="1825"/>
                </a:lnTo>
                <a:lnTo>
                  <a:pt x="4137" y="1582"/>
                </a:lnTo>
                <a:lnTo>
                  <a:pt x="4502" y="1387"/>
                </a:lnTo>
                <a:lnTo>
                  <a:pt x="4867" y="1192"/>
                </a:lnTo>
                <a:lnTo>
                  <a:pt x="5256" y="1046"/>
                </a:lnTo>
                <a:lnTo>
                  <a:pt x="5670" y="900"/>
                </a:lnTo>
                <a:lnTo>
                  <a:pt x="6083" y="803"/>
                </a:lnTo>
                <a:lnTo>
                  <a:pt x="6497" y="706"/>
                </a:lnTo>
                <a:lnTo>
                  <a:pt x="6935" y="633"/>
                </a:lnTo>
                <a:lnTo>
                  <a:pt x="7373" y="584"/>
                </a:lnTo>
                <a:lnTo>
                  <a:pt x="7811" y="535"/>
                </a:lnTo>
                <a:lnTo>
                  <a:pt x="8249" y="511"/>
                </a:lnTo>
                <a:close/>
                <a:moveTo>
                  <a:pt x="8444" y="0"/>
                </a:moveTo>
                <a:lnTo>
                  <a:pt x="7641" y="24"/>
                </a:lnTo>
                <a:lnTo>
                  <a:pt x="6838" y="122"/>
                </a:lnTo>
                <a:lnTo>
                  <a:pt x="6351" y="195"/>
                </a:lnTo>
                <a:lnTo>
                  <a:pt x="5889" y="292"/>
                </a:lnTo>
                <a:lnTo>
                  <a:pt x="5426" y="414"/>
                </a:lnTo>
                <a:lnTo>
                  <a:pt x="4964" y="560"/>
                </a:lnTo>
                <a:lnTo>
                  <a:pt x="4502" y="730"/>
                </a:lnTo>
                <a:lnTo>
                  <a:pt x="4088" y="949"/>
                </a:lnTo>
                <a:lnTo>
                  <a:pt x="3674" y="1217"/>
                </a:lnTo>
                <a:lnTo>
                  <a:pt x="3285" y="1509"/>
                </a:lnTo>
                <a:lnTo>
                  <a:pt x="2823" y="1922"/>
                </a:lnTo>
                <a:lnTo>
                  <a:pt x="2385" y="2312"/>
                </a:lnTo>
                <a:lnTo>
                  <a:pt x="2166" y="2531"/>
                </a:lnTo>
                <a:lnTo>
                  <a:pt x="1947" y="2725"/>
                </a:lnTo>
                <a:lnTo>
                  <a:pt x="1752" y="2969"/>
                </a:lnTo>
                <a:lnTo>
                  <a:pt x="1582" y="3212"/>
                </a:lnTo>
                <a:lnTo>
                  <a:pt x="1266" y="3723"/>
                </a:lnTo>
                <a:lnTo>
                  <a:pt x="974" y="4283"/>
                </a:lnTo>
                <a:lnTo>
                  <a:pt x="682" y="4842"/>
                </a:lnTo>
                <a:lnTo>
                  <a:pt x="438" y="5402"/>
                </a:lnTo>
                <a:lnTo>
                  <a:pt x="341" y="5645"/>
                </a:lnTo>
                <a:lnTo>
                  <a:pt x="268" y="5889"/>
                </a:lnTo>
                <a:lnTo>
                  <a:pt x="195" y="6132"/>
                </a:lnTo>
                <a:lnTo>
                  <a:pt x="146" y="6375"/>
                </a:lnTo>
                <a:lnTo>
                  <a:pt x="122" y="6886"/>
                </a:lnTo>
                <a:lnTo>
                  <a:pt x="122" y="7397"/>
                </a:lnTo>
                <a:lnTo>
                  <a:pt x="171" y="7908"/>
                </a:lnTo>
                <a:lnTo>
                  <a:pt x="268" y="8419"/>
                </a:lnTo>
                <a:lnTo>
                  <a:pt x="390" y="8906"/>
                </a:lnTo>
                <a:lnTo>
                  <a:pt x="536" y="9392"/>
                </a:lnTo>
                <a:lnTo>
                  <a:pt x="682" y="9830"/>
                </a:lnTo>
                <a:lnTo>
                  <a:pt x="876" y="10244"/>
                </a:lnTo>
                <a:lnTo>
                  <a:pt x="1095" y="10658"/>
                </a:lnTo>
                <a:lnTo>
                  <a:pt x="1339" y="11047"/>
                </a:lnTo>
                <a:lnTo>
                  <a:pt x="1631" y="11412"/>
                </a:lnTo>
                <a:lnTo>
                  <a:pt x="1947" y="11728"/>
                </a:lnTo>
                <a:lnTo>
                  <a:pt x="2117" y="11874"/>
                </a:lnTo>
                <a:lnTo>
                  <a:pt x="2312" y="12020"/>
                </a:lnTo>
                <a:lnTo>
                  <a:pt x="2507" y="12142"/>
                </a:lnTo>
                <a:lnTo>
                  <a:pt x="2701" y="12239"/>
                </a:lnTo>
                <a:lnTo>
                  <a:pt x="2677" y="12458"/>
                </a:lnTo>
                <a:lnTo>
                  <a:pt x="2604" y="12653"/>
                </a:lnTo>
                <a:lnTo>
                  <a:pt x="2482" y="12848"/>
                </a:lnTo>
                <a:lnTo>
                  <a:pt x="2361" y="13042"/>
                </a:lnTo>
                <a:lnTo>
                  <a:pt x="2215" y="13213"/>
                </a:lnTo>
                <a:lnTo>
                  <a:pt x="2069" y="13359"/>
                </a:lnTo>
                <a:lnTo>
                  <a:pt x="1752" y="13675"/>
                </a:lnTo>
                <a:lnTo>
                  <a:pt x="1412" y="13967"/>
                </a:lnTo>
                <a:lnTo>
                  <a:pt x="1047" y="14259"/>
                </a:lnTo>
                <a:lnTo>
                  <a:pt x="828" y="14381"/>
                </a:lnTo>
                <a:lnTo>
                  <a:pt x="633" y="14478"/>
                </a:lnTo>
                <a:lnTo>
                  <a:pt x="414" y="14575"/>
                </a:lnTo>
                <a:lnTo>
                  <a:pt x="195" y="14648"/>
                </a:lnTo>
                <a:lnTo>
                  <a:pt x="98" y="14697"/>
                </a:lnTo>
                <a:lnTo>
                  <a:pt x="25" y="14794"/>
                </a:lnTo>
                <a:lnTo>
                  <a:pt x="0" y="14891"/>
                </a:lnTo>
                <a:lnTo>
                  <a:pt x="25" y="14989"/>
                </a:lnTo>
                <a:lnTo>
                  <a:pt x="49" y="15086"/>
                </a:lnTo>
                <a:lnTo>
                  <a:pt x="146" y="15159"/>
                </a:lnTo>
                <a:lnTo>
                  <a:pt x="244" y="15208"/>
                </a:lnTo>
                <a:lnTo>
                  <a:pt x="365" y="15208"/>
                </a:lnTo>
                <a:lnTo>
                  <a:pt x="414" y="15183"/>
                </a:lnTo>
                <a:lnTo>
                  <a:pt x="560" y="15256"/>
                </a:lnTo>
                <a:lnTo>
                  <a:pt x="682" y="15305"/>
                </a:lnTo>
                <a:lnTo>
                  <a:pt x="998" y="15378"/>
                </a:lnTo>
                <a:lnTo>
                  <a:pt x="1314" y="15402"/>
                </a:lnTo>
                <a:lnTo>
                  <a:pt x="1679" y="15402"/>
                </a:lnTo>
                <a:lnTo>
                  <a:pt x="2020" y="15354"/>
                </a:lnTo>
                <a:lnTo>
                  <a:pt x="2336" y="15305"/>
                </a:lnTo>
                <a:lnTo>
                  <a:pt x="2896" y="15183"/>
                </a:lnTo>
                <a:lnTo>
                  <a:pt x="3261" y="15062"/>
                </a:lnTo>
                <a:lnTo>
                  <a:pt x="3626" y="14916"/>
                </a:lnTo>
                <a:lnTo>
                  <a:pt x="3991" y="14770"/>
                </a:lnTo>
                <a:lnTo>
                  <a:pt x="4331" y="14575"/>
                </a:lnTo>
                <a:lnTo>
                  <a:pt x="4575" y="14429"/>
                </a:lnTo>
                <a:lnTo>
                  <a:pt x="4818" y="14259"/>
                </a:lnTo>
                <a:lnTo>
                  <a:pt x="5037" y="14040"/>
                </a:lnTo>
                <a:lnTo>
                  <a:pt x="5134" y="13918"/>
                </a:lnTo>
                <a:lnTo>
                  <a:pt x="5207" y="13797"/>
                </a:lnTo>
                <a:lnTo>
                  <a:pt x="5426" y="13821"/>
                </a:lnTo>
                <a:lnTo>
                  <a:pt x="5645" y="13845"/>
                </a:lnTo>
                <a:lnTo>
                  <a:pt x="6059" y="13967"/>
                </a:lnTo>
                <a:lnTo>
                  <a:pt x="6497" y="14113"/>
                </a:lnTo>
                <a:lnTo>
                  <a:pt x="6692" y="14186"/>
                </a:lnTo>
                <a:lnTo>
                  <a:pt x="6911" y="14235"/>
                </a:lnTo>
                <a:lnTo>
                  <a:pt x="7178" y="14283"/>
                </a:lnTo>
                <a:lnTo>
                  <a:pt x="7446" y="14308"/>
                </a:lnTo>
                <a:lnTo>
                  <a:pt x="7981" y="14332"/>
                </a:lnTo>
                <a:lnTo>
                  <a:pt x="8517" y="14308"/>
                </a:lnTo>
                <a:lnTo>
                  <a:pt x="9052" y="14259"/>
                </a:lnTo>
                <a:lnTo>
                  <a:pt x="9490" y="14210"/>
                </a:lnTo>
                <a:lnTo>
                  <a:pt x="9952" y="14137"/>
                </a:lnTo>
                <a:lnTo>
                  <a:pt x="10390" y="14040"/>
                </a:lnTo>
                <a:lnTo>
                  <a:pt x="10828" y="13918"/>
                </a:lnTo>
                <a:lnTo>
                  <a:pt x="11266" y="13797"/>
                </a:lnTo>
                <a:lnTo>
                  <a:pt x="11680" y="13651"/>
                </a:lnTo>
                <a:lnTo>
                  <a:pt x="12093" y="13480"/>
                </a:lnTo>
                <a:lnTo>
                  <a:pt x="12507" y="13286"/>
                </a:lnTo>
                <a:lnTo>
                  <a:pt x="12921" y="13067"/>
                </a:lnTo>
                <a:lnTo>
                  <a:pt x="13310" y="12823"/>
                </a:lnTo>
                <a:lnTo>
                  <a:pt x="13699" y="12556"/>
                </a:lnTo>
                <a:lnTo>
                  <a:pt x="14089" y="12264"/>
                </a:lnTo>
                <a:lnTo>
                  <a:pt x="14429" y="11947"/>
                </a:lnTo>
                <a:lnTo>
                  <a:pt x="14770" y="11607"/>
                </a:lnTo>
                <a:lnTo>
                  <a:pt x="15111" y="11266"/>
                </a:lnTo>
                <a:lnTo>
                  <a:pt x="15403" y="10901"/>
                </a:lnTo>
                <a:lnTo>
                  <a:pt x="15670" y="10512"/>
                </a:lnTo>
                <a:lnTo>
                  <a:pt x="15914" y="10098"/>
                </a:lnTo>
                <a:lnTo>
                  <a:pt x="16133" y="9684"/>
                </a:lnTo>
                <a:lnTo>
                  <a:pt x="16327" y="9246"/>
                </a:lnTo>
                <a:lnTo>
                  <a:pt x="16473" y="8808"/>
                </a:lnTo>
                <a:lnTo>
                  <a:pt x="16595" y="8346"/>
                </a:lnTo>
                <a:lnTo>
                  <a:pt x="16668" y="7884"/>
                </a:lnTo>
                <a:lnTo>
                  <a:pt x="16717" y="7421"/>
                </a:lnTo>
                <a:lnTo>
                  <a:pt x="16717" y="7178"/>
                </a:lnTo>
                <a:lnTo>
                  <a:pt x="16692" y="6959"/>
                </a:lnTo>
                <a:lnTo>
                  <a:pt x="16595" y="6497"/>
                </a:lnTo>
                <a:lnTo>
                  <a:pt x="16473" y="6035"/>
                </a:lnTo>
                <a:lnTo>
                  <a:pt x="16352" y="5597"/>
                </a:lnTo>
                <a:lnTo>
                  <a:pt x="16206" y="5134"/>
                </a:lnTo>
                <a:lnTo>
                  <a:pt x="16084" y="4672"/>
                </a:lnTo>
                <a:lnTo>
                  <a:pt x="15962" y="4210"/>
                </a:lnTo>
                <a:lnTo>
                  <a:pt x="15792" y="3772"/>
                </a:lnTo>
                <a:lnTo>
                  <a:pt x="15597" y="3358"/>
                </a:lnTo>
                <a:lnTo>
                  <a:pt x="15354" y="2993"/>
                </a:lnTo>
                <a:lnTo>
                  <a:pt x="15062" y="2652"/>
                </a:lnTo>
                <a:lnTo>
                  <a:pt x="14770" y="2336"/>
                </a:lnTo>
                <a:lnTo>
                  <a:pt x="14429" y="2044"/>
                </a:lnTo>
                <a:lnTo>
                  <a:pt x="14089" y="1776"/>
                </a:lnTo>
                <a:lnTo>
                  <a:pt x="13724" y="1509"/>
                </a:lnTo>
                <a:lnTo>
                  <a:pt x="13334" y="1265"/>
                </a:lnTo>
                <a:lnTo>
                  <a:pt x="12969" y="1046"/>
                </a:lnTo>
                <a:lnTo>
                  <a:pt x="12580" y="827"/>
                </a:lnTo>
                <a:lnTo>
                  <a:pt x="12166" y="633"/>
                </a:lnTo>
                <a:lnTo>
                  <a:pt x="11777" y="487"/>
                </a:lnTo>
                <a:lnTo>
                  <a:pt x="11363" y="341"/>
                </a:lnTo>
                <a:lnTo>
                  <a:pt x="10950" y="219"/>
                </a:lnTo>
                <a:lnTo>
                  <a:pt x="10512" y="146"/>
                </a:lnTo>
                <a:lnTo>
                  <a:pt x="10074" y="73"/>
                </a:lnTo>
                <a:lnTo>
                  <a:pt x="9271" y="0"/>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79" name="Shape 79"/>
          <p:cNvSpPr txBox="1">
            <a:spLocks noGrp="1"/>
          </p:cNvSpPr>
          <p:nvPr>
            <p:ph type="sldNum" idx="12"/>
          </p:nvPr>
        </p:nvSpPr>
        <p:spPr>
          <a:xfrm>
            <a:off x="11307445" y="6333134"/>
            <a:ext cx="7316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‹Nº›</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 2 columns - cold">
  <p:cSld name="TITLE_AND_TWO_COLUMNS_2_1">
    <p:bg>
      <p:bgPr>
        <a:gradFill>
          <a:gsLst>
            <a:gs pos="0">
              <a:srgbClr val="00D6B5"/>
            </a:gs>
            <a:gs pos="100000">
              <a:srgbClr val="172495"/>
            </a:gs>
          </a:gsLst>
          <a:lin ang="2700006" scaled="0"/>
        </a:gradFill>
        <a:effectLst/>
      </p:bgPr>
    </p:bg>
    <p:spTree>
      <p:nvGrpSpPr>
        <p:cNvPr id="1" name="Shape 80"/>
        <p:cNvGrpSpPr/>
        <p:nvPr/>
      </p:nvGrpSpPr>
      <p:grpSpPr>
        <a:xfrm>
          <a:off x="0" y="0"/>
          <a:ext cx="0" cy="0"/>
          <a:chOff x="0" y="0"/>
          <a:chExt cx="0" cy="0"/>
        </a:xfrm>
      </p:grpSpPr>
      <p:sp>
        <p:nvSpPr>
          <p:cNvPr id="81" name="Shape 81"/>
          <p:cNvSpPr/>
          <p:nvPr/>
        </p:nvSpPr>
        <p:spPr>
          <a:xfrm>
            <a:off x="0" y="0"/>
            <a:ext cx="12192000" cy="1070400"/>
          </a:xfrm>
          <a:prstGeom prst="rect">
            <a:avLst/>
          </a:prstGeom>
          <a:solidFill>
            <a:srgbClr val="1C4587">
              <a:alpha val="3538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82" name="Shape 82"/>
          <p:cNvSpPr txBox="1">
            <a:spLocks noGrp="1"/>
          </p:cNvSpPr>
          <p:nvPr>
            <p:ph type="title"/>
          </p:nvPr>
        </p:nvSpPr>
        <p:spPr>
          <a:xfrm>
            <a:off x="1486800" y="428125"/>
            <a:ext cx="10095600" cy="506100"/>
          </a:xfrm>
          <a:prstGeom prst="rect">
            <a:avLst/>
          </a:prstGeom>
        </p:spPr>
        <p:txBody>
          <a:bodyPr spcFirstLastPara="1" wrap="square" lIns="91425" tIns="91425" rIns="91425" bIns="91425" anchor="b" anchorCtr="0"/>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83" name="Shape 83"/>
          <p:cNvSpPr txBox="1">
            <a:spLocks noGrp="1"/>
          </p:cNvSpPr>
          <p:nvPr>
            <p:ph type="body" idx="1"/>
          </p:nvPr>
        </p:nvSpPr>
        <p:spPr>
          <a:xfrm>
            <a:off x="1486800" y="1676400"/>
            <a:ext cx="4474400" cy="4967700"/>
          </a:xfrm>
          <a:prstGeom prst="rect">
            <a:avLst/>
          </a:prstGeom>
        </p:spPr>
        <p:txBody>
          <a:bodyPr spcFirstLastPara="1" wrap="square" lIns="91425" tIns="91425" rIns="91425" bIns="91425" anchor="t" anchorCtr="0"/>
          <a:lstStyle>
            <a:lvl1pPr marL="457200" lvl="0" indent="-381000" rtl="0">
              <a:spcBef>
                <a:spcPts val="600"/>
              </a:spcBef>
              <a:spcAft>
                <a:spcPts val="0"/>
              </a:spcAft>
              <a:buSzPts val="2400"/>
              <a:buChar char="▹"/>
              <a:defRPr/>
            </a:lvl1pPr>
            <a:lvl2pPr marL="914400" lvl="1" indent="-342900" rtl="0">
              <a:spcBef>
                <a:spcPts val="0"/>
              </a:spcBef>
              <a:spcAft>
                <a:spcPts val="0"/>
              </a:spcAft>
              <a:buSzPts val="1800"/>
              <a:buChar char="▸"/>
              <a:defRPr/>
            </a:lvl2pPr>
            <a:lvl3pPr marL="1371600" lvl="2" indent="-342900" rtl="0">
              <a:spcBef>
                <a:spcPts val="0"/>
              </a:spcBef>
              <a:spcAft>
                <a:spcPts val="0"/>
              </a:spcAft>
              <a:buSzPts val="1800"/>
              <a:buChar char="■"/>
              <a:defRPr/>
            </a:lvl3pPr>
            <a:lvl4pPr marL="1828800" lvl="3" indent="-342900" rtl="0">
              <a:spcBef>
                <a:spcPts val="0"/>
              </a:spcBef>
              <a:spcAft>
                <a:spcPts val="0"/>
              </a:spcAft>
              <a:buSzPts val="1800"/>
              <a:buChar char="●"/>
              <a:defRPr/>
            </a:lvl4pPr>
            <a:lvl5pPr marL="2286000" lvl="4" indent="-342900" rtl="0">
              <a:spcBef>
                <a:spcPts val="0"/>
              </a:spcBef>
              <a:spcAft>
                <a:spcPts val="0"/>
              </a:spcAft>
              <a:buSzPts val="1800"/>
              <a:buChar char="○"/>
              <a:defRPr/>
            </a:lvl5pPr>
            <a:lvl6pPr marL="2743200" lvl="5" indent="-342900" rtl="0">
              <a:spcBef>
                <a:spcPts val="0"/>
              </a:spcBef>
              <a:spcAft>
                <a:spcPts val="0"/>
              </a:spcAft>
              <a:buSzPts val="1800"/>
              <a:buChar char="■"/>
              <a:defRPr/>
            </a:lvl6pPr>
            <a:lvl7pPr marL="3200400" lvl="6" indent="-342900" rtl="0">
              <a:spcBef>
                <a:spcPts val="0"/>
              </a:spcBef>
              <a:spcAft>
                <a:spcPts val="0"/>
              </a:spcAft>
              <a:buSzPts val="1800"/>
              <a:buChar char="●"/>
              <a:defRPr/>
            </a:lvl7pPr>
            <a:lvl8pPr marL="3657600" lvl="7" indent="-342900" rtl="0">
              <a:spcBef>
                <a:spcPts val="0"/>
              </a:spcBef>
              <a:spcAft>
                <a:spcPts val="0"/>
              </a:spcAft>
              <a:buSzPts val="1800"/>
              <a:buChar char="○"/>
              <a:defRPr/>
            </a:lvl8pPr>
            <a:lvl9pPr marL="4114800" lvl="8" indent="-342900" rtl="0">
              <a:spcBef>
                <a:spcPts val="0"/>
              </a:spcBef>
              <a:spcAft>
                <a:spcPts val="0"/>
              </a:spcAft>
              <a:buSzPts val="1800"/>
              <a:buChar char="■"/>
              <a:defRPr/>
            </a:lvl9pPr>
          </a:lstStyle>
          <a:p>
            <a:endParaRPr/>
          </a:p>
        </p:txBody>
      </p:sp>
      <p:sp>
        <p:nvSpPr>
          <p:cNvPr id="84" name="Shape 84"/>
          <p:cNvSpPr txBox="1">
            <a:spLocks noGrp="1"/>
          </p:cNvSpPr>
          <p:nvPr>
            <p:ph type="body" idx="2"/>
          </p:nvPr>
        </p:nvSpPr>
        <p:spPr>
          <a:xfrm>
            <a:off x="6230723" y="1676400"/>
            <a:ext cx="4474400" cy="4967700"/>
          </a:xfrm>
          <a:prstGeom prst="rect">
            <a:avLst/>
          </a:prstGeom>
        </p:spPr>
        <p:txBody>
          <a:bodyPr spcFirstLastPara="1" wrap="square" lIns="91425" tIns="91425" rIns="91425" bIns="91425" anchor="t" anchorCtr="0"/>
          <a:lstStyle>
            <a:lvl1pPr marL="457200" lvl="0" indent="-381000" rtl="0">
              <a:spcBef>
                <a:spcPts val="600"/>
              </a:spcBef>
              <a:spcAft>
                <a:spcPts val="0"/>
              </a:spcAft>
              <a:buSzPts val="2400"/>
              <a:buChar char="▹"/>
              <a:defRPr/>
            </a:lvl1pPr>
            <a:lvl2pPr marL="914400" lvl="1" indent="-342900" rtl="0">
              <a:spcBef>
                <a:spcPts val="0"/>
              </a:spcBef>
              <a:spcAft>
                <a:spcPts val="0"/>
              </a:spcAft>
              <a:buSzPts val="1800"/>
              <a:buChar char="▸"/>
              <a:defRPr/>
            </a:lvl2pPr>
            <a:lvl3pPr marL="1371600" lvl="2" indent="-342900" rtl="0">
              <a:spcBef>
                <a:spcPts val="0"/>
              </a:spcBef>
              <a:spcAft>
                <a:spcPts val="0"/>
              </a:spcAft>
              <a:buSzPts val="1800"/>
              <a:buChar char="■"/>
              <a:defRPr/>
            </a:lvl3pPr>
            <a:lvl4pPr marL="1828800" lvl="3" indent="-342900" rtl="0">
              <a:spcBef>
                <a:spcPts val="0"/>
              </a:spcBef>
              <a:spcAft>
                <a:spcPts val="0"/>
              </a:spcAft>
              <a:buSzPts val="1800"/>
              <a:buChar char="●"/>
              <a:defRPr/>
            </a:lvl4pPr>
            <a:lvl5pPr marL="2286000" lvl="4" indent="-342900" rtl="0">
              <a:spcBef>
                <a:spcPts val="0"/>
              </a:spcBef>
              <a:spcAft>
                <a:spcPts val="0"/>
              </a:spcAft>
              <a:buSzPts val="1800"/>
              <a:buChar char="○"/>
              <a:defRPr/>
            </a:lvl5pPr>
            <a:lvl6pPr marL="2743200" lvl="5" indent="-342900" rtl="0">
              <a:spcBef>
                <a:spcPts val="0"/>
              </a:spcBef>
              <a:spcAft>
                <a:spcPts val="0"/>
              </a:spcAft>
              <a:buSzPts val="1800"/>
              <a:buChar char="■"/>
              <a:defRPr/>
            </a:lvl6pPr>
            <a:lvl7pPr marL="3200400" lvl="6" indent="-342900" rtl="0">
              <a:spcBef>
                <a:spcPts val="0"/>
              </a:spcBef>
              <a:spcAft>
                <a:spcPts val="0"/>
              </a:spcAft>
              <a:buSzPts val="1800"/>
              <a:buChar char="●"/>
              <a:defRPr/>
            </a:lvl7pPr>
            <a:lvl8pPr marL="3657600" lvl="7" indent="-342900" rtl="0">
              <a:spcBef>
                <a:spcPts val="0"/>
              </a:spcBef>
              <a:spcAft>
                <a:spcPts val="0"/>
              </a:spcAft>
              <a:buSzPts val="1800"/>
              <a:buChar char="○"/>
              <a:defRPr/>
            </a:lvl8pPr>
            <a:lvl9pPr marL="4114800" lvl="8" indent="-342900" rtl="0">
              <a:spcBef>
                <a:spcPts val="0"/>
              </a:spcBef>
              <a:spcAft>
                <a:spcPts val="0"/>
              </a:spcAft>
              <a:buSzPts val="1800"/>
              <a:buChar char="■"/>
              <a:defRPr/>
            </a:lvl9pPr>
          </a:lstStyle>
          <a:p>
            <a:endParaRPr/>
          </a:p>
        </p:txBody>
      </p:sp>
      <p:sp>
        <p:nvSpPr>
          <p:cNvPr id="85" name="Shape 85"/>
          <p:cNvSpPr/>
          <p:nvPr/>
        </p:nvSpPr>
        <p:spPr>
          <a:xfrm>
            <a:off x="925580" y="556681"/>
            <a:ext cx="487133" cy="336633"/>
          </a:xfrm>
          <a:custGeom>
            <a:avLst/>
            <a:gdLst/>
            <a:ahLst/>
            <a:cxnLst/>
            <a:rect l="0" t="0" r="0" b="0"/>
            <a:pathLst>
              <a:path w="16717" h="15403" extrusionOk="0">
                <a:moveTo>
                  <a:pt x="9149" y="511"/>
                </a:moveTo>
                <a:lnTo>
                  <a:pt x="9587" y="560"/>
                </a:lnTo>
                <a:lnTo>
                  <a:pt x="10025" y="608"/>
                </a:lnTo>
                <a:lnTo>
                  <a:pt x="10439" y="681"/>
                </a:lnTo>
                <a:lnTo>
                  <a:pt x="10877" y="779"/>
                </a:lnTo>
                <a:lnTo>
                  <a:pt x="11290" y="900"/>
                </a:lnTo>
                <a:lnTo>
                  <a:pt x="11704" y="1046"/>
                </a:lnTo>
                <a:lnTo>
                  <a:pt x="12093" y="1217"/>
                </a:lnTo>
                <a:lnTo>
                  <a:pt x="12483" y="1411"/>
                </a:lnTo>
                <a:lnTo>
                  <a:pt x="12994" y="1703"/>
                </a:lnTo>
                <a:lnTo>
                  <a:pt x="13505" y="2020"/>
                </a:lnTo>
                <a:lnTo>
                  <a:pt x="13967" y="2360"/>
                </a:lnTo>
                <a:lnTo>
                  <a:pt x="14210" y="2555"/>
                </a:lnTo>
                <a:lnTo>
                  <a:pt x="14405" y="2750"/>
                </a:lnTo>
                <a:lnTo>
                  <a:pt x="14332" y="2871"/>
                </a:lnTo>
                <a:lnTo>
                  <a:pt x="14308" y="3017"/>
                </a:lnTo>
                <a:lnTo>
                  <a:pt x="14308" y="3066"/>
                </a:lnTo>
                <a:lnTo>
                  <a:pt x="14332" y="3090"/>
                </a:lnTo>
                <a:lnTo>
                  <a:pt x="14405" y="3139"/>
                </a:lnTo>
                <a:lnTo>
                  <a:pt x="14478" y="3139"/>
                </a:lnTo>
                <a:lnTo>
                  <a:pt x="14551" y="3090"/>
                </a:lnTo>
                <a:lnTo>
                  <a:pt x="14624" y="2993"/>
                </a:lnTo>
                <a:lnTo>
                  <a:pt x="14867" y="3285"/>
                </a:lnTo>
                <a:lnTo>
                  <a:pt x="14770" y="3358"/>
                </a:lnTo>
                <a:lnTo>
                  <a:pt x="14697" y="3431"/>
                </a:lnTo>
                <a:lnTo>
                  <a:pt x="14600" y="3601"/>
                </a:lnTo>
                <a:lnTo>
                  <a:pt x="14575" y="3674"/>
                </a:lnTo>
                <a:lnTo>
                  <a:pt x="14575" y="3723"/>
                </a:lnTo>
                <a:lnTo>
                  <a:pt x="14575" y="3772"/>
                </a:lnTo>
                <a:lnTo>
                  <a:pt x="14600" y="3796"/>
                </a:lnTo>
                <a:lnTo>
                  <a:pt x="14648" y="3796"/>
                </a:lnTo>
                <a:lnTo>
                  <a:pt x="14721" y="3772"/>
                </a:lnTo>
                <a:lnTo>
                  <a:pt x="14867" y="3699"/>
                </a:lnTo>
                <a:lnTo>
                  <a:pt x="15086" y="3601"/>
                </a:lnTo>
                <a:lnTo>
                  <a:pt x="15208" y="3820"/>
                </a:lnTo>
                <a:lnTo>
                  <a:pt x="15305" y="4064"/>
                </a:lnTo>
                <a:lnTo>
                  <a:pt x="15111" y="4137"/>
                </a:lnTo>
                <a:lnTo>
                  <a:pt x="15013" y="4185"/>
                </a:lnTo>
                <a:lnTo>
                  <a:pt x="14916" y="4234"/>
                </a:lnTo>
                <a:lnTo>
                  <a:pt x="14892" y="4307"/>
                </a:lnTo>
                <a:lnTo>
                  <a:pt x="14892" y="4380"/>
                </a:lnTo>
                <a:lnTo>
                  <a:pt x="14940" y="4429"/>
                </a:lnTo>
                <a:lnTo>
                  <a:pt x="15013" y="4453"/>
                </a:lnTo>
                <a:lnTo>
                  <a:pt x="15135" y="4453"/>
                </a:lnTo>
                <a:lnTo>
                  <a:pt x="15232" y="4429"/>
                </a:lnTo>
                <a:lnTo>
                  <a:pt x="15427" y="4380"/>
                </a:lnTo>
                <a:lnTo>
                  <a:pt x="15573" y="4915"/>
                </a:lnTo>
                <a:lnTo>
                  <a:pt x="15403" y="4964"/>
                </a:lnTo>
                <a:lnTo>
                  <a:pt x="15232" y="5061"/>
                </a:lnTo>
                <a:lnTo>
                  <a:pt x="15086" y="5183"/>
                </a:lnTo>
                <a:lnTo>
                  <a:pt x="15038" y="5256"/>
                </a:lnTo>
                <a:lnTo>
                  <a:pt x="15013" y="5329"/>
                </a:lnTo>
                <a:lnTo>
                  <a:pt x="15013" y="5378"/>
                </a:lnTo>
                <a:lnTo>
                  <a:pt x="15038" y="5402"/>
                </a:lnTo>
                <a:lnTo>
                  <a:pt x="15062" y="5426"/>
                </a:lnTo>
                <a:lnTo>
                  <a:pt x="15111" y="5451"/>
                </a:lnTo>
                <a:lnTo>
                  <a:pt x="15208" y="5451"/>
                </a:lnTo>
                <a:lnTo>
                  <a:pt x="15305" y="5426"/>
                </a:lnTo>
                <a:lnTo>
                  <a:pt x="15476" y="5353"/>
                </a:lnTo>
                <a:lnTo>
                  <a:pt x="15695" y="5305"/>
                </a:lnTo>
                <a:lnTo>
                  <a:pt x="15792" y="5743"/>
                </a:lnTo>
                <a:lnTo>
                  <a:pt x="15622" y="5816"/>
                </a:lnTo>
                <a:lnTo>
                  <a:pt x="15451" y="5864"/>
                </a:lnTo>
                <a:lnTo>
                  <a:pt x="15305" y="5937"/>
                </a:lnTo>
                <a:lnTo>
                  <a:pt x="15159" y="6035"/>
                </a:lnTo>
                <a:lnTo>
                  <a:pt x="15013" y="6132"/>
                </a:lnTo>
                <a:lnTo>
                  <a:pt x="15013" y="6181"/>
                </a:lnTo>
                <a:lnTo>
                  <a:pt x="15013" y="6205"/>
                </a:lnTo>
                <a:lnTo>
                  <a:pt x="15038" y="6229"/>
                </a:lnTo>
                <a:lnTo>
                  <a:pt x="15403" y="6229"/>
                </a:lnTo>
                <a:lnTo>
                  <a:pt x="15719" y="6181"/>
                </a:lnTo>
                <a:lnTo>
                  <a:pt x="15914" y="6156"/>
                </a:lnTo>
                <a:lnTo>
                  <a:pt x="16035" y="6594"/>
                </a:lnTo>
                <a:lnTo>
                  <a:pt x="15768" y="6691"/>
                </a:lnTo>
                <a:lnTo>
                  <a:pt x="15549" y="6764"/>
                </a:lnTo>
                <a:lnTo>
                  <a:pt x="15184" y="6910"/>
                </a:lnTo>
                <a:lnTo>
                  <a:pt x="15135" y="6935"/>
                </a:lnTo>
                <a:lnTo>
                  <a:pt x="15062" y="6983"/>
                </a:lnTo>
                <a:lnTo>
                  <a:pt x="15038" y="7032"/>
                </a:lnTo>
                <a:lnTo>
                  <a:pt x="15013" y="7081"/>
                </a:lnTo>
                <a:lnTo>
                  <a:pt x="15038" y="7056"/>
                </a:lnTo>
                <a:lnTo>
                  <a:pt x="15013" y="7105"/>
                </a:lnTo>
                <a:lnTo>
                  <a:pt x="15013" y="7129"/>
                </a:lnTo>
                <a:lnTo>
                  <a:pt x="15038" y="7154"/>
                </a:lnTo>
                <a:lnTo>
                  <a:pt x="15086" y="7202"/>
                </a:lnTo>
                <a:lnTo>
                  <a:pt x="15208" y="7227"/>
                </a:lnTo>
                <a:lnTo>
                  <a:pt x="15403" y="7227"/>
                </a:lnTo>
                <a:lnTo>
                  <a:pt x="15622" y="7178"/>
                </a:lnTo>
                <a:lnTo>
                  <a:pt x="15841" y="7129"/>
                </a:lnTo>
                <a:lnTo>
                  <a:pt x="16108" y="7056"/>
                </a:lnTo>
                <a:lnTo>
                  <a:pt x="16108" y="7397"/>
                </a:lnTo>
                <a:lnTo>
                  <a:pt x="16108" y="7713"/>
                </a:lnTo>
                <a:lnTo>
                  <a:pt x="16035" y="7713"/>
                </a:lnTo>
                <a:lnTo>
                  <a:pt x="15670" y="7762"/>
                </a:lnTo>
                <a:lnTo>
                  <a:pt x="15330" y="7786"/>
                </a:lnTo>
                <a:lnTo>
                  <a:pt x="14965" y="7835"/>
                </a:lnTo>
                <a:lnTo>
                  <a:pt x="14600" y="7932"/>
                </a:lnTo>
                <a:lnTo>
                  <a:pt x="14575" y="7957"/>
                </a:lnTo>
                <a:lnTo>
                  <a:pt x="14575" y="7981"/>
                </a:lnTo>
                <a:lnTo>
                  <a:pt x="14575" y="8005"/>
                </a:lnTo>
                <a:lnTo>
                  <a:pt x="14600" y="8030"/>
                </a:lnTo>
                <a:lnTo>
                  <a:pt x="15330" y="8151"/>
                </a:lnTo>
                <a:lnTo>
                  <a:pt x="15500" y="8176"/>
                </a:lnTo>
                <a:lnTo>
                  <a:pt x="15695" y="8200"/>
                </a:lnTo>
                <a:lnTo>
                  <a:pt x="15865" y="8176"/>
                </a:lnTo>
                <a:lnTo>
                  <a:pt x="16035" y="8127"/>
                </a:lnTo>
                <a:lnTo>
                  <a:pt x="16035" y="8176"/>
                </a:lnTo>
                <a:lnTo>
                  <a:pt x="15938" y="8565"/>
                </a:lnTo>
                <a:lnTo>
                  <a:pt x="15816" y="8930"/>
                </a:lnTo>
                <a:lnTo>
                  <a:pt x="15524" y="8881"/>
                </a:lnTo>
                <a:lnTo>
                  <a:pt x="15232" y="8833"/>
                </a:lnTo>
                <a:lnTo>
                  <a:pt x="15013" y="8784"/>
                </a:lnTo>
                <a:lnTo>
                  <a:pt x="14794" y="8760"/>
                </a:lnTo>
                <a:lnTo>
                  <a:pt x="14332" y="8784"/>
                </a:lnTo>
                <a:lnTo>
                  <a:pt x="14308" y="8784"/>
                </a:lnTo>
                <a:lnTo>
                  <a:pt x="14308" y="8808"/>
                </a:lnTo>
                <a:lnTo>
                  <a:pt x="14308" y="8833"/>
                </a:lnTo>
                <a:lnTo>
                  <a:pt x="14332" y="8833"/>
                </a:lnTo>
                <a:lnTo>
                  <a:pt x="14478" y="8881"/>
                </a:lnTo>
                <a:lnTo>
                  <a:pt x="14624" y="8954"/>
                </a:lnTo>
                <a:lnTo>
                  <a:pt x="14965" y="9125"/>
                </a:lnTo>
                <a:lnTo>
                  <a:pt x="15281" y="9271"/>
                </a:lnTo>
                <a:lnTo>
                  <a:pt x="15451" y="9319"/>
                </a:lnTo>
                <a:lnTo>
                  <a:pt x="15622" y="9368"/>
                </a:lnTo>
                <a:lnTo>
                  <a:pt x="15500" y="9636"/>
                </a:lnTo>
                <a:lnTo>
                  <a:pt x="15354" y="9903"/>
                </a:lnTo>
                <a:lnTo>
                  <a:pt x="15135" y="9782"/>
                </a:lnTo>
                <a:lnTo>
                  <a:pt x="14916" y="9684"/>
                </a:lnTo>
                <a:lnTo>
                  <a:pt x="14429" y="9563"/>
                </a:lnTo>
                <a:lnTo>
                  <a:pt x="14210" y="9490"/>
                </a:lnTo>
                <a:lnTo>
                  <a:pt x="13943" y="9441"/>
                </a:lnTo>
                <a:lnTo>
                  <a:pt x="13699" y="9417"/>
                </a:lnTo>
                <a:lnTo>
                  <a:pt x="13553" y="9417"/>
                </a:lnTo>
                <a:lnTo>
                  <a:pt x="13456" y="9465"/>
                </a:lnTo>
                <a:lnTo>
                  <a:pt x="13432" y="9490"/>
                </a:lnTo>
                <a:lnTo>
                  <a:pt x="13432" y="9514"/>
                </a:lnTo>
                <a:lnTo>
                  <a:pt x="13578" y="9636"/>
                </a:lnTo>
                <a:lnTo>
                  <a:pt x="13772" y="9733"/>
                </a:lnTo>
                <a:lnTo>
                  <a:pt x="14137" y="9855"/>
                </a:lnTo>
                <a:lnTo>
                  <a:pt x="14648" y="10049"/>
                </a:lnTo>
                <a:lnTo>
                  <a:pt x="14892" y="10147"/>
                </a:lnTo>
                <a:lnTo>
                  <a:pt x="15135" y="10244"/>
                </a:lnTo>
                <a:lnTo>
                  <a:pt x="14794" y="10706"/>
                </a:lnTo>
                <a:lnTo>
                  <a:pt x="14721" y="10658"/>
                </a:lnTo>
                <a:lnTo>
                  <a:pt x="14624" y="10633"/>
                </a:lnTo>
                <a:lnTo>
                  <a:pt x="14405" y="10560"/>
                </a:lnTo>
                <a:lnTo>
                  <a:pt x="13991" y="10512"/>
                </a:lnTo>
                <a:lnTo>
                  <a:pt x="13772" y="10439"/>
                </a:lnTo>
                <a:lnTo>
                  <a:pt x="13505" y="10366"/>
                </a:lnTo>
                <a:lnTo>
                  <a:pt x="13359" y="10341"/>
                </a:lnTo>
                <a:lnTo>
                  <a:pt x="13213" y="10317"/>
                </a:lnTo>
                <a:lnTo>
                  <a:pt x="13115" y="10341"/>
                </a:lnTo>
                <a:lnTo>
                  <a:pt x="12994" y="10390"/>
                </a:lnTo>
                <a:lnTo>
                  <a:pt x="12994" y="10414"/>
                </a:lnTo>
                <a:lnTo>
                  <a:pt x="13018" y="10536"/>
                </a:lnTo>
                <a:lnTo>
                  <a:pt x="13091" y="10609"/>
                </a:lnTo>
                <a:lnTo>
                  <a:pt x="13188" y="10682"/>
                </a:lnTo>
                <a:lnTo>
                  <a:pt x="13310" y="10731"/>
                </a:lnTo>
                <a:lnTo>
                  <a:pt x="13553" y="10828"/>
                </a:lnTo>
                <a:lnTo>
                  <a:pt x="13772" y="10877"/>
                </a:lnTo>
                <a:lnTo>
                  <a:pt x="14113" y="10998"/>
                </a:lnTo>
                <a:lnTo>
                  <a:pt x="14308" y="11047"/>
                </a:lnTo>
                <a:lnTo>
                  <a:pt x="14502" y="11071"/>
                </a:lnTo>
                <a:lnTo>
                  <a:pt x="14089" y="11509"/>
                </a:lnTo>
                <a:lnTo>
                  <a:pt x="13943" y="11412"/>
                </a:lnTo>
                <a:lnTo>
                  <a:pt x="13772" y="11339"/>
                </a:lnTo>
                <a:lnTo>
                  <a:pt x="13432" y="11242"/>
                </a:lnTo>
                <a:lnTo>
                  <a:pt x="13067" y="11144"/>
                </a:lnTo>
                <a:lnTo>
                  <a:pt x="12702" y="11071"/>
                </a:lnTo>
                <a:lnTo>
                  <a:pt x="12337" y="11047"/>
                </a:lnTo>
                <a:lnTo>
                  <a:pt x="11972" y="11096"/>
                </a:lnTo>
                <a:lnTo>
                  <a:pt x="11947" y="11096"/>
                </a:lnTo>
                <a:lnTo>
                  <a:pt x="11899" y="11120"/>
                </a:lnTo>
                <a:lnTo>
                  <a:pt x="11874" y="11193"/>
                </a:lnTo>
                <a:lnTo>
                  <a:pt x="11850" y="11266"/>
                </a:lnTo>
                <a:lnTo>
                  <a:pt x="11874" y="11290"/>
                </a:lnTo>
                <a:lnTo>
                  <a:pt x="11899" y="11363"/>
                </a:lnTo>
                <a:lnTo>
                  <a:pt x="11972" y="11412"/>
                </a:lnTo>
                <a:lnTo>
                  <a:pt x="12580" y="11509"/>
                </a:lnTo>
                <a:lnTo>
                  <a:pt x="12872" y="11582"/>
                </a:lnTo>
                <a:lnTo>
                  <a:pt x="13164" y="11655"/>
                </a:lnTo>
                <a:lnTo>
                  <a:pt x="13432" y="11753"/>
                </a:lnTo>
                <a:lnTo>
                  <a:pt x="13675" y="11850"/>
                </a:lnTo>
                <a:lnTo>
                  <a:pt x="13359" y="12118"/>
                </a:lnTo>
                <a:lnTo>
                  <a:pt x="13018" y="12337"/>
                </a:lnTo>
                <a:lnTo>
                  <a:pt x="12994" y="12288"/>
                </a:lnTo>
                <a:lnTo>
                  <a:pt x="12945" y="12239"/>
                </a:lnTo>
                <a:lnTo>
                  <a:pt x="12775" y="12166"/>
                </a:lnTo>
                <a:lnTo>
                  <a:pt x="12604" y="12142"/>
                </a:lnTo>
                <a:lnTo>
                  <a:pt x="12410" y="12118"/>
                </a:lnTo>
                <a:lnTo>
                  <a:pt x="12215" y="12069"/>
                </a:lnTo>
                <a:lnTo>
                  <a:pt x="11850" y="11947"/>
                </a:lnTo>
                <a:lnTo>
                  <a:pt x="11558" y="11826"/>
                </a:lnTo>
                <a:lnTo>
                  <a:pt x="11242" y="11704"/>
                </a:lnTo>
                <a:lnTo>
                  <a:pt x="11096" y="11655"/>
                </a:lnTo>
                <a:lnTo>
                  <a:pt x="10950" y="11607"/>
                </a:lnTo>
                <a:lnTo>
                  <a:pt x="10779" y="11582"/>
                </a:lnTo>
                <a:lnTo>
                  <a:pt x="10633" y="11582"/>
                </a:lnTo>
                <a:lnTo>
                  <a:pt x="10609" y="11607"/>
                </a:lnTo>
                <a:lnTo>
                  <a:pt x="10609" y="11655"/>
                </a:lnTo>
                <a:lnTo>
                  <a:pt x="10682" y="11753"/>
                </a:lnTo>
                <a:lnTo>
                  <a:pt x="10804" y="11874"/>
                </a:lnTo>
                <a:lnTo>
                  <a:pt x="10925" y="11947"/>
                </a:lnTo>
                <a:lnTo>
                  <a:pt x="11047" y="12045"/>
                </a:lnTo>
                <a:lnTo>
                  <a:pt x="11315" y="12166"/>
                </a:lnTo>
                <a:lnTo>
                  <a:pt x="11582" y="12288"/>
                </a:lnTo>
                <a:lnTo>
                  <a:pt x="11826" y="12385"/>
                </a:lnTo>
                <a:lnTo>
                  <a:pt x="12093" y="12483"/>
                </a:lnTo>
                <a:lnTo>
                  <a:pt x="12361" y="12556"/>
                </a:lnTo>
                <a:lnTo>
                  <a:pt x="12507" y="12580"/>
                </a:lnTo>
                <a:lnTo>
                  <a:pt x="12629" y="12580"/>
                </a:lnTo>
                <a:lnTo>
                  <a:pt x="12239" y="12799"/>
                </a:lnTo>
                <a:lnTo>
                  <a:pt x="11850" y="12969"/>
                </a:lnTo>
                <a:lnTo>
                  <a:pt x="11801" y="12921"/>
                </a:lnTo>
                <a:lnTo>
                  <a:pt x="11680" y="12823"/>
                </a:lnTo>
                <a:lnTo>
                  <a:pt x="11558" y="12775"/>
                </a:lnTo>
                <a:lnTo>
                  <a:pt x="11266" y="12677"/>
                </a:lnTo>
                <a:lnTo>
                  <a:pt x="10998" y="12604"/>
                </a:lnTo>
                <a:lnTo>
                  <a:pt x="10731" y="12531"/>
                </a:lnTo>
                <a:lnTo>
                  <a:pt x="10585" y="12458"/>
                </a:lnTo>
                <a:lnTo>
                  <a:pt x="10439" y="12385"/>
                </a:lnTo>
                <a:lnTo>
                  <a:pt x="10171" y="12239"/>
                </a:lnTo>
                <a:lnTo>
                  <a:pt x="10025" y="12166"/>
                </a:lnTo>
                <a:lnTo>
                  <a:pt x="9879" y="12118"/>
                </a:lnTo>
                <a:lnTo>
                  <a:pt x="9733" y="12093"/>
                </a:lnTo>
                <a:lnTo>
                  <a:pt x="9563" y="12093"/>
                </a:lnTo>
                <a:lnTo>
                  <a:pt x="9514" y="12118"/>
                </a:lnTo>
                <a:lnTo>
                  <a:pt x="9490" y="12142"/>
                </a:lnTo>
                <a:lnTo>
                  <a:pt x="9490" y="12191"/>
                </a:lnTo>
                <a:lnTo>
                  <a:pt x="9514" y="12215"/>
                </a:lnTo>
                <a:lnTo>
                  <a:pt x="9733" y="12410"/>
                </a:lnTo>
                <a:lnTo>
                  <a:pt x="9952" y="12580"/>
                </a:lnTo>
                <a:lnTo>
                  <a:pt x="10220" y="12750"/>
                </a:lnTo>
                <a:lnTo>
                  <a:pt x="10463" y="12872"/>
                </a:lnTo>
                <a:lnTo>
                  <a:pt x="10682" y="12969"/>
                </a:lnTo>
                <a:lnTo>
                  <a:pt x="10901" y="13042"/>
                </a:lnTo>
                <a:lnTo>
                  <a:pt x="11363" y="13188"/>
                </a:lnTo>
                <a:lnTo>
                  <a:pt x="10852" y="13359"/>
                </a:lnTo>
                <a:lnTo>
                  <a:pt x="10317" y="13505"/>
                </a:lnTo>
                <a:lnTo>
                  <a:pt x="10317" y="13480"/>
                </a:lnTo>
                <a:lnTo>
                  <a:pt x="10366" y="13359"/>
                </a:lnTo>
                <a:lnTo>
                  <a:pt x="10366" y="13310"/>
                </a:lnTo>
                <a:lnTo>
                  <a:pt x="10342" y="13261"/>
                </a:lnTo>
                <a:lnTo>
                  <a:pt x="10293" y="13213"/>
                </a:lnTo>
                <a:lnTo>
                  <a:pt x="10244" y="13164"/>
                </a:lnTo>
                <a:lnTo>
                  <a:pt x="9198" y="12604"/>
                </a:lnTo>
                <a:lnTo>
                  <a:pt x="9028" y="12507"/>
                </a:lnTo>
                <a:lnTo>
                  <a:pt x="8809" y="12410"/>
                </a:lnTo>
                <a:lnTo>
                  <a:pt x="8711" y="12385"/>
                </a:lnTo>
                <a:lnTo>
                  <a:pt x="8590" y="12361"/>
                </a:lnTo>
                <a:lnTo>
                  <a:pt x="8492" y="12385"/>
                </a:lnTo>
                <a:lnTo>
                  <a:pt x="8419" y="12434"/>
                </a:lnTo>
                <a:lnTo>
                  <a:pt x="8419" y="12458"/>
                </a:lnTo>
                <a:lnTo>
                  <a:pt x="8444" y="12556"/>
                </a:lnTo>
                <a:lnTo>
                  <a:pt x="8517" y="12629"/>
                </a:lnTo>
                <a:lnTo>
                  <a:pt x="8687" y="12799"/>
                </a:lnTo>
                <a:lnTo>
                  <a:pt x="9028" y="13042"/>
                </a:lnTo>
                <a:lnTo>
                  <a:pt x="9490" y="13334"/>
                </a:lnTo>
                <a:lnTo>
                  <a:pt x="9733" y="13456"/>
                </a:lnTo>
                <a:lnTo>
                  <a:pt x="10001" y="13553"/>
                </a:lnTo>
                <a:lnTo>
                  <a:pt x="9539" y="13651"/>
                </a:lnTo>
                <a:lnTo>
                  <a:pt x="9076" y="13699"/>
                </a:lnTo>
                <a:lnTo>
                  <a:pt x="9052" y="13651"/>
                </a:lnTo>
                <a:lnTo>
                  <a:pt x="8857" y="13480"/>
                </a:lnTo>
                <a:lnTo>
                  <a:pt x="8638" y="13334"/>
                </a:lnTo>
                <a:lnTo>
                  <a:pt x="8176" y="13067"/>
                </a:lnTo>
                <a:lnTo>
                  <a:pt x="7762" y="12799"/>
                </a:lnTo>
                <a:lnTo>
                  <a:pt x="7568" y="12677"/>
                </a:lnTo>
                <a:lnTo>
                  <a:pt x="7349" y="12604"/>
                </a:lnTo>
                <a:lnTo>
                  <a:pt x="7300" y="12604"/>
                </a:lnTo>
                <a:lnTo>
                  <a:pt x="7276" y="12653"/>
                </a:lnTo>
                <a:lnTo>
                  <a:pt x="7276" y="12775"/>
                </a:lnTo>
                <a:lnTo>
                  <a:pt x="7300" y="12872"/>
                </a:lnTo>
                <a:lnTo>
                  <a:pt x="7373" y="12969"/>
                </a:lnTo>
                <a:lnTo>
                  <a:pt x="7446" y="13042"/>
                </a:lnTo>
                <a:lnTo>
                  <a:pt x="7616" y="13213"/>
                </a:lnTo>
                <a:lnTo>
                  <a:pt x="7787" y="13334"/>
                </a:lnTo>
                <a:lnTo>
                  <a:pt x="8103" y="13553"/>
                </a:lnTo>
                <a:lnTo>
                  <a:pt x="8444" y="13748"/>
                </a:lnTo>
                <a:lnTo>
                  <a:pt x="8346" y="13748"/>
                </a:lnTo>
                <a:lnTo>
                  <a:pt x="7835" y="13772"/>
                </a:lnTo>
                <a:lnTo>
                  <a:pt x="7349" y="13724"/>
                </a:lnTo>
                <a:lnTo>
                  <a:pt x="7373" y="13699"/>
                </a:lnTo>
                <a:lnTo>
                  <a:pt x="7397" y="13651"/>
                </a:lnTo>
                <a:lnTo>
                  <a:pt x="7422" y="13578"/>
                </a:lnTo>
                <a:lnTo>
                  <a:pt x="7397" y="13529"/>
                </a:lnTo>
                <a:lnTo>
                  <a:pt x="7373" y="13456"/>
                </a:lnTo>
                <a:lnTo>
                  <a:pt x="7324" y="13383"/>
                </a:lnTo>
                <a:lnTo>
                  <a:pt x="7203" y="13286"/>
                </a:lnTo>
                <a:lnTo>
                  <a:pt x="6911" y="13091"/>
                </a:lnTo>
                <a:lnTo>
                  <a:pt x="6643" y="12872"/>
                </a:lnTo>
                <a:lnTo>
                  <a:pt x="6521" y="12799"/>
                </a:lnTo>
                <a:lnTo>
                  <a:pt x="6448" y="12750"/>
                </a:lnTo>
                <a:lnTo>
                  <a:pt x="6424" y="12702"/>
                </a:lnTo>
                <a:lnTo>
                  <a:pt x="6424" y="12677"/>
                </a:lnTo>
                <a:lnTo>
                  <a:pt x="6400" y="12677"/>
                </a:lnTo>
                <a:lnTo>
                  <a:pt x="6375" y="12702"/>
                </a:lnTo>
                <a:lnTo>
                  <a:pt x="6351" y="12775"/>
                </a:lnTo>
                <a:lnTo>
                  <a:pt x="6327" y="12823"/>
                </a:lnTo>
                <a:lnTo>
                  <a:pt x="6351" y="12969"/>
                </a:lnTo>
                <a:lnTo>
                  <a:pt x="6400" y="13042"/>
                </a:lnTo>
                <a:lnTo>
                  <a:pt x="6448" y="13140"/>
                </a:lnTo>
                <a:lnTo>
                  <a:pt x="6570" y="13286"/>
                </a:lnTo>
                <a:lnTo>
                  <a:pt x="6716" y="13432"/>
                </a:lnTo>
                <a:lnTo>
                  <a:pt x="6862" y="13553"/>
                </a:lnTo>
                <a:lnTo>
                  <a:pt x="7032" y="13675"/>
                </a:lnTo>
                <a:lnTo>
                  <a:pt x="7032" y="13675"/>
                </a:lnTo>
                <a:lnTo>
                  <a:pt x="6619" y="13578"/>
                </a:lnTo>
                <a:lnTo>
                  <a:pt x="6229" y="13456"/>
                </a:lnTo>
                <a:lnTo>
                  <a:pt x="5864" y="13334"/>
                </a:lnTo>
                <a:lnTo>
                  <a:pt x="5670" y="13286"/>
                </a:lnTo>
                <a:lnTo>
                  <a:pt x="5475" y="13261"/>
                </a:lnTo>
                <a:lnTo>
                  <a:pt x="5280" y="13237"/>
                </a:lnTo>
                <a:lnTo>
                  <a:pt x="5086" y="13261"/>
                </a:lnTo>
                <a:lnTo>
                  <a:pt x="4988" y="13286"/>
                </a:lnTo>
                <a:lnTo>
                  <a:pt x="4915" y="13334"/>
                </a:lnTo>
                <a:lnTo>
                  <a:pt x="4842" y="13407"/>
                </a:lnTo>
                <a:lnTo>
                  <a:pt x="4818" y="13505"/>
                </a:lnTo>
                <a:lnTo>
                  <a:pt x="4672" y="13651"/>
                </a:lnTo>
                <a:lnTo>
                  <a:pt x="4502" y="13797"/>
                </a:lnTo>
                <a:lnTo>
                  <a:pt x="4331" y="13943"/>
                </a:lnTo>
                <a:lnTo>
                  <a:pt x="4161" y="14064"/>
                </a:lnTo>
                <a:lnTo>
                  <a:pt x="3869" y="14259"/>
                </a:lnTo>
                <a:lnTo>
                  <a:pt x="3553" y="14405"/>
                </a:lnTo>
                <a:lnTo>
                  <a:pt x="3212" y="14551"/>
                </a:lnTo>
                <a:lnTo>
                  <a:pt x="2896" y="14648"/>
                </a:lnTo>
                <a:lnTo>
                  <a:pt x="2555" y="14745"/>
                </a:lnTo>
                <a:lnTo>
                  <a:pt x="2190" y="14818"/>
                </a:lnTo>
                <a:lnTo>
                  <a:pt x="1825" y="14867"/>
                </a:lnTo>
                <a:lnTo>
                  <a:pt x="1485" y="14891"/>
                </a:lnTo>
                <a:lnTo>
                  <a:pt x="1314" y="14891"/>
                </a:lnTo>
                <a:lnTo>
                  <a:pt x="1144" y="14867"/>
                </a:lnTo>
                <a:lnTo>
                  <a:pt x="1436" y="14672"/>
                </a:lnTo>
                <a:lnTo>
                  <a:pt x="1728" y="14453"/>
                </a:lnTo>
                <a:lnTo>
                  <a:pt x="1996" y="14210"/>
                </a:lnTo>
                <a:lnTo>
                  <a:pt x="2239" y="13991"/>
                </a:lnTo>
                <a:lnTo>
                  <a:pt x="2604" y="13626"/>
                </a:lnTo>
                <a:lnTo>
                  <a:pt x="2774" y="13432"/>
                </a:lnTo>
                <a:lnTo>
                  <a:pt x="2944" y="13188"/>
                </a:lnTo>
                <a:lnTo>
                  <a:pt x="3066" y="12945"/>
                </a:lnTo>
                <a:lnTo>
                  <a:pt x="3163" y="12702"/>
                </a:lnTo>
                <a:lnTo>
                  <a:pt x="3212" y="12458"/>
                </a:lnTo>
                <a:lnTo>
                  <a:pt x="3212" y="12337"/>
                </a:lnTo>
                <a:lnTo>
                  <a:pt x="3212" y="12215"/>
                </a:lnTo>
                <a:lnTo>
                  <a:pt x="3236" y="12118"/>
                </a:lnTo>
                <a:lnTo>
                  <a:pt x="3212" y="12045"/>
                </a:lnTo>
                <a:lnTo>
                  <a:pt x="3188" y="11972"/>
                </a:lnTo>
                <a:lnTo>
                  <a:pt x="3115" y="11923"/>
                </a:lnTo>
                <a:lnTo>
                  <a:pt x="2920" y="11826"/>
                </a:lnTo>
                <a:lnTo>
                  <a:pt x="2750" y="11704"/>
                </a:lnTo>
                <a:lnTo>
                  <a:pt x="2409" y="11461"/>
                </a:lnTo>
                <a:lnTo>
                  <a:pt x="2117" y="11169"/>
                </a:lnTo>
                <a:lnTo>
                  <a:pt x="1850" y="10852"/>
                </a:lnTo>
                <a:lnTo>
                  <a:pt x="1631" y="10512"/>
                </a:lnTo>
                <a:lnTo>
                  <a:pt x="1412" y="10147"/>
                </a:lnTo>
                <a:lnTo>
                  <a:pt x="1241" y="9757"/>
                </a:lnTo>
                <a:lnTo>
                  <a:pt x="1095" y="9368"/>
                </a:lnTo>
                <a:lnTo>
                  <a:pt x="949" y="8979"/>
                </a:lnTo>
                <a:lnTo>
                  <a:pt x="828" y="8565"/>
                </a:lnTo>
                <a:lnTo>
                  <a:pt x="755" y="8127"/>
                </a:lnTo>
                <a:lnTo>
                  <a:pt x="682" y="7689"/>
                </a:lnTo>
                <a:lnTo>
                  <a:pt x="657" y="7251"/>
                </a:lnTo>
                <a:lnTo>
                  <a:pt x="657" y="6837"/>
                </a:lnTo>
                <a:lnTo>
                  <a:pt x="706" y="6399"/>
                </a:lnTo>
                <a:lnTo>
                  <a:pt x="803" y="5986"/>
                </a:lnTo>
                <a:lnTo>
                  <a:pt x="925" y="5548"/>
                </a:lnTo>
                <a:lnTo>
                  <a:pt x="1120" y="5110"/>
                </a:lnTo>
                <a:lnTo>
                  <a:pt x="1339" y="4696"/>
                </a:lnTo>
                <a:lnTo>
                  <a:pt x="1606" y="4307"/>
                </a:lnTo>
                <a:lnTo>
                  <a:pt x="1898" y="3869"/>
                </a:lnTo>
                <a:lnTo>
                  <a:pt x="2166" y="3431"/>
                </a:lnTo>
                <a:lnTo>
                  <a:pt x="2434" y="3017"/>
                </a:lnTo>
                <a:lnTo>
                  <a:pt x="2604" y="2823"/>
                </a:lnTo>
                <a:lnTo>
                  <a:pt x="2774" y="2628"/>
                </a:lnTo>
                <a:lnTo>
                  <a:pt x="3115" y="2336"/>
                </a:lnTo>
                <a:lnTo>
                  <a:pt x="3431" y="2068"/>
                </a:lnTo>
                <a:lnTo>
                  <a:pt x="3772" y="1825"/>
                </a:lnTo>
                <a:lnTo>
                  <a:pt x="4137" y="1582"/>
                </a:lnTo>
                <a:lnTo>
                  <a:pt x="4502" y="1387"/>
                </a:lnTo>
                <a:lnTo>
                  <a:pt x="4867" y="1192"/>
                </a:lnTo>
                <a:lnTo>
                  <a:pt x="5256" y="1046"/>
                </a:lnTo>
                <a:lnTo>
                  <a:pt x="5670" y="900"/>
                </a:lnTo>
                <a:lnTo>
                  <a:pt x="6083" y="803"/>
                </a:lnTo>
                <a:lnTo>
                  <a:pt x="6497" y="706"/>
                </a:lnTo>
                <a:lnTo>
                  <a:pt x="6935" y="633"/>
                </a:lnTo>
                <a:lnTo>
                  <a:pt x="7373" y="584"/>
                </a:lnTo>
                <a:lnTo>
                  <a:pt x="7811" y="535"/>
                </a:lnTo>
                <a:lnTo>
                  <a:pt x="8249" y="511"/>
                </a:lnTo>
                <a:close/>
                <a:moveTo>
                  <a:pt x="8444" y="0"/>
                </a:moveTo>
                <a:lnTo>
                  <a:pt x="7641" y="24"/>
                </a:lnTo>
                <a:lnTo>
                  <a:pt x="6838" y="122"/>
                </a:lnTo>
                <a:lnTo>
                  <a:pt x="6351" y="195"/>
                </a:lnTo>
                <a:lnTo>
                  <a:pt x="5889" y="292"/>
                </a:lnTo>
                <a:lnTo>
                  <a:pt x="5426" y="414"/>
                </a:lnTo>
                <a:lnTo>
                  <a:pt x="4964" y="560"/>
                </a:lnTo>
                <a:lnTo>
                  <a:pt x="4502" y="730"/>
                </a:lnTo>
                <a:lnTo>
                  <a:pt x="4088" y="949"/>
                </a:lnTo>
                <a:lnTo>
                  <a:pt x="3674" y="1217"/>
                </a:lnTo>
                <a:lnTo>
                  <a:pt x="3285" y="1509"/>
                </a:lnTo>
                <a:lnTo>
                  <a:pt x="2823" y="1922"/>
                </a:lnTo>
                <a:lnTo>
                  <a:pt x="2385" y="2312"/>
                </a:lnTo>
                <a:lnTo>
                  <a:pt x="2166" y="2531"/>
                </a:lnTo>
                <a:lnTo>
                  <a:pt x="1947" y="2725"/>
                </a:lnTo>
                <a:lnTo>
                  <a:pt x="1752" y="2969"/>
                </a:lnTo>
                <a:lnTo>
                  <a:pt x="1582" y="3212"/>
                </a:lnTo>
                <a:lnTo>
                  <a:pt x="1266" y="3723"/>
                </a:lnTo>
                <a:lnTo>
                  <a:pt x="974" y="4283"/>
                </a:lnTo>
                <a:lnTo>
                  <a:pt x="682" y="4842"/>
                </a:lnTo>
                <a:lnTo>
                  <a:pt x="438" y="5402"/>
                </a:lnTo>
                <a:lnTo>
                  <a:pt x="341" y="5645"/>
                </a:lnTo>
                <a:lnTo>
                  <a:pt x="268" y="5889"/>
                </a:lnTo>
                <a:lnTo>
                  <a:pt x="195" y="6132"/>
                </a:lnTo>
                <a:lnTo>
                  <a:pt x="146" y="6375"/>
                </a:lnTo>
                <a:lnTo>
                  <a:pt x="122" y="6886"/>
                </a:lnTo>
                <a:lnTo>
                  <a:pt x="122" y="7397"/>
                </a:lnTo>
                <a:lnTo>
                  <a:pt x="171" y="7908"/>
                </a:lnTo>
                <a:lnTo>
                  <a:pt x="268" y="8419"/>
                </a:lnTo>
                <a:lnTo>
                  <a:pt x="390" y="8906"/>
                </a:lnTo>
                <a:lnTo>
                  <a:pt x="536" y="9392"/>
                </a:lnTo>
                <a:lnTo>
                  <a:pt x="682" y="9830"/>
                </a:lnTo>
                <a:lnTo>
                  <a:pt x="876" y="10244"/>
                </a:lnTo>
                <a:lnTo>
                  <a:pt x="1095" y="10658"/>
                </a:lnTo>
                <a:lnTo>
                  <a:pt x="1339" y="11047"/>
                </a:lnTo>
                <a:lnTo>
                  <a:pt x="1631" y="11412"/>
                </a:lnTo>
                <a:lnTo>
                  <a:pt x="1947" y="11728"/>
                </a:lnTo>
                <a:lnTo>
                  <a:pt x="2117" y="11874"/>
                </a:lnTo>
                <a:lnTo>
                  <a:pt x="2312" y="12020"/>
                </a:lnTo>
                <a:lnTo>
                  <a:pt x="2507" y="12142"/>
                </a:lnTo>
                <a:lnTo>
                  <a:pt x="2701" y="12239"/>
                </a:lnTo>
                <a:lnTo>
                  <a:pt x="2677" y="12458"/>
                </a:lnTo>
                <a:lnTo>
                  <a:pt x="2604" y="12653"/>
                </a:lnTo>
                <a:lnTo>
                  <a:pt x="2482" y="12848"/>
                </a:lnTo>
                <a:lnTo>
                  <a:pt x="2361" y="13042"/>
                </a:lnTo>
                <a:lnTo>
                  <a:pt x="2215" y="13213"/>
                </a:lnTo>
                <a:lnTo>
                  <a:pt x="2069" y="13359"/>
                </a:lnTo>
                <a:lnTo>
                  <a:pt x="1752" y="13675"/>
                </a:lnTo>
                <a:lnTo>
                  <a:pt x="1412" y="13967"/>
                </a:lnTo>
                <a:lnTo>
                  <a:pt x="1047" y="14259"/>
                </a:lnTo>
                <a:lnTo>
                  <a:pt x="828" y="14381"/>
                </a:lnTo>
                <a:lnTo>
                  <a:pt x="633" y="14478"/>
                </a:lnTo>
                <a:lnTo>
                  <a:pt x="414" y="14575"/>
                </a:lnTo>
                <a:lnTo>
                  <a:pt x="195" y="14648"/>
                </a:lnTo>
                <a:lnTo>
                  <a:pt x="98" y="14697"/>
                </a:lnTo>
                <a:lnTo>
                  <a:pt x="25" y="14794"/>
                </a:lnTo>
                <a:lnTo>
                  <a:pt x="0" y="14891"/>
                </a:lnTo>
                <a:lnTo>
                  <a:pt x="25" y="14989"/>
                </a:lnTo>
                <a:lnTo>
                  <a:pt x="49" y="15086"/>
                </a:lnTo>
                <a:lnTo>
                  <a:pt x="146" y="15159"/>
                </a:lnTo>
                <a:lnTo>
                  <a:pt x="244" y="15208"/>
                </a:lnTo>
                <a:lnTo>
                  <a:pt x="365" y="15208"/>
                </a:lnTo>
                <a:lnTo>
                  <a:pt x="414" y="15183"/>
                </a:lnTo>
                <a:lnTo>
                  <a:pt x="560" y="15256"/>
                </a:lnTo>
                <a:lnTo>
                  <a:pt x="682" y="15305"/>
                </a:lnTo>
                <a:lnTo>
                  <a:pt x="998" y="15378"/>
                </a:lnTo>
                <a:lnTo>
                  <a:pt x="1314" y="15402"/>
                </a:lnTo>
                <a:lnTo>
                  <a:pt x="1679" y="15402"/>
                </a:lnTo>
                <a:lnTo>
                  <a:pt x="2020" y="15354"/>
                </a:lnTo>
                <a:lnTo>
                  <a:pt x="2336" y="15305"/>
                </a:lnTo>
                <a:lnTo>
                  <a:pt x="2896" y="15183"/>
                </a:lnTo>
                <a:lnTo>
                  <a:pt x="3261" y="15062"/>
                </a:lnTo>
                <a:lnTo>
                  <a:pt x="3626" y="14916"/>
                </a:lnTo>
                <a:lnTo>
                  <a:pt x="3991" y="14770"/>
                </a:lnTo>
                <a:lnTo>
                  <a:pt x="4331" y="14575"/>
                </a:lnTo>
                <a:lnTo>
                  <a:pt x="4575" y="14429"/>
                </a:lnTo>
                <a:lnTo>
                  <a:pt x="4818" y="14259"/>
                </a:lnTo>
                <a:lnTo>
                  <a:pt x="5037" y="14040"/>
                </a:lnTo>
                <a:lnTo>
                  <a:pt x="5134" y="13918"/>
                </a:lnTo>
                <a:lnTo>
                  <a:pt x="5207" y="13797"/>
                </a:lnTo>
                <a:lnTo>
                  <a:pt x="5426" y="13821"/>
                </a:lnTo>
                <a:lnTo>
                  <a:pt x="5645" y="13845"/>
                </a:lnTo>
                <a:lnTo>
                  <a:pt x="6059" y="13967"/>
                </a:lnTo>
                <a:lnTo>
                  <a:pt x="6497" y="14113"/>
                </a:lnTo>
                <a:lnTo>
                  <a:pt x="6692" y="14186"/>
                </a:lnTo>
                <a:lnTo>
                  <a:pt x="6911" y="14235"/>
                </a:lnTo>
                <a:lnTo>
                  <a:pt x="7178" y="14283"/>
                </a:lnTo>
                <a:lnTo>
                  <a:pt x="7446" y="14308"/>
                </a:lnTo>
                <a:lnTo>
                  <a:pt x="7981" y="14332"/>
                </a:lnTo>
                <a:lnTo>
                  <a:pt x="8517" y="14308"/>
                </a:lnTo>
                <a:lnTo>
                  <a:pt x="9052" y="14259"/>
                </a:lnTo>
                <a:lnTo>
                  <a:pt x="9490" y="14210"/>
                </a:lnTo>
                <a:lnTo>
                  <a:pt x="9952" y="14137"/>
                </a:lnTo>
                <a:lnTo>
                  <a:pt x="10390" y="14040"/>
                </a:lnTo>
                <a:lnTo>
                  <a:pt x="10828" y="13918"/>
                </a:lnTo>
                <a:lnTo>
                  <a:pt x="11266" y="13797"/>
                </a:lnTo>
                <a:lnTo>
                  <a:pt x="11680" y="13651"/>
                </a:lnTo>
                <a:lnTo>
                  <a:pt x="12093" y="13480"/>
                </a:lnTo>
                <a:lnTo>
                  <a:pt x="12507" y="13286"/>
                </a:lnTo>
                <a:lnTo>
                  <a:pt x="12921" y="13067"/>
                </a:lnTo>
                <a:lnTo>
                  <a:pt x="13310" y="12823"/>
                </a:lnTo>
                <a:lnTo>
                  <a:pt x="13699" y="12556"/>
                </a:lnTo>
                <a:lnTo>
                  <a:pt x="14089" y="12264"/>
                </a:lnTo>
                <a:lnTo>
                  <a:pt x="14429" y="11947"/>
                </a:lnTo>
                <a:lnTo>
                  <a:pt x="14770" y="11607"/>
                </a:lnTo>
                <a:lnTo>
                  <a:pt x="15111" y="11266"/>
                </a:lnTo>
                <a:lnTo>
                  <a:pt x="15403" y="10901"/>
                </a:lnTo>
                <a:lnTo>
                  <a:pt x="15670" y="10512"/>
                </a:lnTo>
                <a:lnTo>
                  <a:pt x="15914" y="10098"/>
                </a:lnTo>
                <a:lnTo>
                  <a:pt x="16133" y="9684"/>
                </a:lnTo>
                <a:lnTo>
                  <a:pt x="16327" y="9246"/>
                </a:lnTo>
                <a:lnTo>
                  <a:pt x="16473" y="8808"/>
                </a:lnTo>
                <a:lnTo>
                  <a:pt x="16595" y="8346"/>
                </a:lnTo>
                <a:lnTo>
                  <a:pt x="16668" y="7884"/>
                </a:lnTo>
                <a:lnTo>
                  <a:pt x="16717" y="7421"/>
                </a:lnTo>
                <a:lnTo>
                  <a:pt x="16717" y="7178"/>
                </a:lnTo>
                <a:lnTo>
                  <a:pt x="16692" y="6959"/>
                </a:lnTo>
                <a:lnTo>
                  <a:pt x="16595" y="6497"/>
                </a:lnTo>
                <a:lnTo>
                  <a:pt x="16473" y="6035"/>
                </a:lnTo>
                <a:lnTo>
                  <a:pt x="16352" y="5597"/>
                </a:lnTo>
                <a:lnTo>
                  <a:pt x="16206" y="5134"/>
                </a:lnTo>
                <a:lnTo>
                  <a:pt x="16084" y="4672"/>
                </a:lnTo>
                <a:lnTo>
                  <a:pt x="15962" y="4210"/>
                </a:lnTo>
                <a:lnTo>
                  <a:pt x="15792" y="3772"/>
                </a:lnTo>
                <a:lnTo>
                  <a:pt x="15597" y="3358"/>
                </a:lnTo>
                <a:lnTo>
                  <a:pt x="15354" y="2993"/>
                </a:lnTo>
                <a:lnTo>
                  <a:pt x="15062" y="2652"/>
                </a:lnTo>
                <a:lnTo>
                  <a:pt x="14770" y="2336"/>
                </a:lnTo>
                <a:lnTo>
                  <a:pt x="14429" y="2044"/>
                </a:lnTo>
                <a:lnTo>
                  <a:pt x="14089" y="1776"/>
                </a:lnTo>
                <a:lnTo>
                  <a:pt x="13724" y="1509"/>
                </a:lnTo>
                <a:lnTo>
                  <a:pt x="13334" y="1265"/>
                </a:lnTo>
                <a:lnTo>
                  <a:pt x="12969" y="1046"/>
                </a:lnTo>
                <a:lnTo>
                  <a:pt x="12580" y="827"/>
                </a:lnTo>
                <a:lnTo>
                  <a:pt x="12166" y="633"/>
                </a:lnTo>
                <a:lnTo>
                  <a:pt x="11777" y="487"/>
                </a:lnTo>
                <a:lnTo>
                  <a:pt x="11363" y="341"/>
                </a:lnTo>
                <a:lnTo>
                  <a:pt x="10950" y="219"/>
                </a:lnTo>
                <a:lnTo>
                  <a:pt x="10512" y="146"/>
                </a:lnTo>
                <a:lnTo>
                  <a:pt x="10074" y="73"/>
                </a:lnTo>
                <a:lnTo>
                  <a:pt x="9271" y="0"/>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86" name="Shape 86"/>
          <p:cNvSpPr txBox="1">
            <a:spLocks noGrp="1"/>
          </p:cNvSpPr>
          <p:nvPr>
            <p:ph type="sldNum" idx="12"/>
          </p:nvPr>
        </p:nvSpPr>
        <p:spPr>
          <a:xfrm>
            <a:off x="11307445" y="6333134"/>
            <a:ext cx="7316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‹Nº›</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3 columns - purple">
  <p:cSld name="TITLE_AND_TWO_COLUMNS_1">
    <p:bg>
      <p:bgPr>
        <a:gradFill>
          <a:gsLst>
            <a:gs pos="0">
              <a:srgbClr val="A90C98"/>
            </a:gs>
            <a:gs pos="100000">
              <a:srgbClr val="3A1394"/>
            </a:gs>
          </a:gsLst>
          <a:lin ang="2700006" scaled="0"/>
        </a:gradFill>
        <a:effectLst/>
      </p:bgPr>
    </p:bg>
    <p:spTree>
      <p:nvGrpSpPr>
        <p:cNvPr id="1" name="Shape 87"/>
        <p:cNvGrpSpPr/>
        <p:nvPr/>
      </p:nvGrpSpPr>
      <p:grpSpPr>
        <a:xfrm>
          <a:off x="0" y="0"/>
          <a:ext cx="0" cy="0"/>
          <a:chOff x="0" y="0"/>
          <a:chExt cx="0" cy="0"/>
        </a:xfrm>
      </p:grpSpPr>
      <p:sp>
        <p:nvSpPr>
          <p:cNvPr id="88" name="Shape 88"/>
          <p:cNvSpPr/>
          <p:nvPr/>
        </p:nvSpPr>
        <p:spPr>
          <a:xfrm>
            <a:off x="0" y="0"/>
            <a:ext cx="12192000" cy="1070400"/>
          </a:xfrm>
          <a:prstGeom prst="rect">
            <a:avLst/>
          </a:prstGeom>
          <a:solidFill>
            <a:srgbClr val="20124D">
              <a:alpha val="2154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89" name="Shape 89"/>
          <p:cNvSpPr txBox="1">
            <a:spLocks noGrp="1"/>
          </p:cNvSpPr>
          <p:nvPr>
            <p:ph type="title"/>
          </p:nvPr>
        </p:nvSpPr>
        <p:spPr>
          <a:xfrm>
            <a:off x="1486800" y="428125"/>
            <a:ext cx="10095600" cy="506100"/>
          </a:xfrm>
          <a:prstGeom prst="rect">
            <a:avLst/>
          </a:prstGeom>
        </p:spPr>
        <p:txBody>
          <a:bodyPr spcFirstLastPara="1" wrap="square" lIns="91425" tIns="91425" rIns="91425" bIns="91425" anchor="b" anchorCtr="0"/>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90" name="Shape 90"/>
          <p:cNvSpPr txBox="1">
            <a:spLocks noGrp="1"/>
          </p:cNvSpPr>
          <p:nvPr>
            <p:ph type="body" idx="1"/>
          </p:nvPr>
        </p:nvSpPr>
        <p:spPr>
          <a:xfrm>
            <a:off x="1486801" y="1676400"/>
            <a:ext cx="3226400" cy="4967700"/>
          </a:xfrm>
          <a:prstGeom prst="rect">
            <a:avLst/>
          </a:prstGeom>
        </p:spPr>
        <p:txBody>
          <a:bodyPr spcFirstLastPara="1" wrap="square" lIns="91425" tIns="91425" rIns="91425" bIns="91425" anchor="t" anchorCtr="0"/>
          <a:lstStyle>
            <a:lvl1pPr marL="457200" lvl="0" indent="-355600" rtl="0">
              <a:spcBef>
                <a:spcPts val="600"/>
              </a:spcBef>
              <a:spcAft>
                <a:spcPts val="0"/>
              </a:spcAft>
              <a:buSzPts val="2000"/>
              <a:buChar char="▹"/>
              <a:defRPr sz="2000"/>
            </a:lvl1pPr>
            <a:lvl2pPr marL="914400" lvl="1" indent="-355600" rtl="0">
              <a:spcBef>
                <a:spcPts val="0"/>
              </a:spcBef>
              <a:spcAft>
                <a:spcPts val="0"/>
              </a:spcAft>
              <a:buSzPts val="2000"/>
              <a:buChar char="▸"/>
              <a:defRPr sz="2000"/>
            </a:lvl2pPr>
            <a:lvl3pPr marL="1371600" lvl="2" indent="-355600" rtl="0">
              <a:spcBef>
                <a:spcPts val="0"/>
              </a:spcBef>
              <a:spcAft>
                <a:spcPts val="0"/>
              </a:spcAft>
              <a:buSzPts val="2000"/>
              <a:buChar char="■"/>
              <a:defRPr sz="2000"/>
            </a:lvl3pPr>
            <a:lvl4pPr marL="1828800" lvl="3" indent="-355600" rtl="0">
              <a:spcBef>
                <a:spcPts val="0"/>
              </a:spcBef>
              <a:spcAft>
                <a:spcPts val="0"/>
              </a:spcAft>
              <a:buSzPts val="2000"/>
              <a:buChar char="●"/>
              <a:defRPr sz="2000"/>
            </a:lvl4pPr>
            <a:lvl5pPr marL="2286000" lvl="4" indent="-355600" rtl="0">
              <a:spcBef>
                <a:spcPts val="0"/>
              </a:spcBef>
              <a:spcAft>
                <a:spcPts val="0"/>
              </a:spcAft>
              <a:buSzPts val="2000"/>
              <a:buChar char="○"/>
              <a:defRPr sz="2000"/>
            </a:lvl5pPr>
            <a:lvl6pPr marL="2743200" lvl="5" indent="-355600" rtl="0">
              <a:spcBef>
                <a:spcPts val="0"/>
              </a:spcBef>
              <a:spcAft>
                <a:spcPts val="0"/>
              </a:spcAft>
              <a:buSzPts val="2000"/>
              <a:buChar char="■"/>
              <a:defRPr sz="2000"/>
            </a:lvl6pPr>
            <a:lvl7pPr marL="3200400" lvl="6" indent="-355600" rtl="0">
              <a:spcBef>
                <a:spcPts val="0"/>
              </a:spcBef>
              <a:spcAft>
                <a:spcPts val="0"/>
              </a:spcAft>
              <a:buSzPts val="2000"/>
              <a:buChar char="●"/>
              <a:defRPr sz="2000"/>
            </a:lvl7pPr>
            <a:lvl8pPr marL="3657600" lvl="7" indent="-355600" rtl="0">
              <a:spcBef>
                <a:spcPts val="0"/>
              </a:spcBef>
              <a:spcAft>
                <a:spcPts val="0"/>
              </a:spcAft>
              <a:buSzPts val="2000"/>
              <a:buChar char="○"/>
              <a:defRPr sz="2000"/>
            </a:lvl8pPr>
            <a:lvl9pPr marL="4114800" lvl="8" indent="-355600" rtl="0">
              <a:spcBef>
                <a:spcPts val="0"/>
              </a:spcBef>
              <a:spcAft>
                <a:spcPts val="0"/>
              </a:spcAft>
              <a:buSzPts val="2000"/>
              <a:buChar char="■"/>
              <a:defRPr sz="2000"/>
            </a:lvl9pPr>
          </a:lstStyle>
          <a:p>
            <a:endParaRPr/>
          </a:p>
        </p:txBody>
      </p:sp>
      <p:sp>
        <p:nvSpPr>
          <p:cNvPr id="91" name="Shape 91"/>
          <p:cNvSpPr txBox="1">
            <a:spLocks noGrp="1"/>
          </p:cNvSpPr>
          <p:nvPr>
            <p:ph type="body" idx="2"/>
          </p:nvPr>
        </p:nvSpPr>
        <p:spPr>
          <a:xfrm>
            <a:off x="4878589" y="1676400"/>
            <a:ext cx="3226400" cy="4967700"/>
          </a:xfrm>
          <a:prstGeom prst="rect">
            <a:avLst/>
          </a:prstGeom>
        </p:spPr>
        <p:txBody>
          <a:bodyPr spcFirstLastPara="1" wrap="square" lIns="91425" tIns="91425" rIns="91425" bIns="91425" anchor="t" anchorCtr="0"/>
          <a:lstStyle>
            <a:lvl1pPr marL="457200" lvl="0" indent="-355600" rtl="0">
              <a:spcBef>
                <a:spcPts val="600"/>
              </a:spcBef>
              <a:spcAft>
                <a:spcPts val="0"/>
              </a:spcAft>
              <a:buSzPts val="2000"/>
              <a:buChar char="▹"/>
              <a:defRPr sz="2000"/>
            </a:lvl1pPr>
            <a:lvl2pPr marL="914400" lvl="1" indent="-355600" rtl="0">
              <a:spcBef>
                <a:spcPts val="0"/>
              </a:spcBef>
              <a:spcAft>
                <a:spcPts val="0"/>
              </a:spcAft>
              <a:buSzPts val="2000"/>
              <a:buChar char="▸"/>
              <a:defRPr sz="2000"/>
            </a:lvl2pPr>
            <a:lvl3pPr marL="1371600" lvl="2" indent="-355600" rtl="0">
              <a:spcBef>
                <a:spcPts val="0"/>
              </a:spcBef>
              <a:spcAft>
                <a:spcPts val="0"/>
              </a:spcAft>
              <a:buSzPts val="2000"/>
              <a:buChar char="■"/>
              <a:defRPr sz="2000"/>
            </a:lvl3pPr>
            <a:lvl4pPr marL="1828800" lvl="3" indent="-355600" rtl="0">
              <a:spcBef>
                <a:spcPts val="0"/>
              </a:spcBef>
              <a:spcAft>
                <a:spcPts val="0"/>
              </a:spcAft>
              <a:buSzPts val="2000"/>
              <a:buChar char="●"/>
              <a:defRPr sz="2000"/>
            </a:lvl4pPr>
            <a:lvl5pPr marL="2286000" lvl="4" indent="-355600" rtl="0">
              <a:spcBef>
                <a:spcPts val="0"/>
              </a:spcBef>
              <a:spcAft>
                <a:spcPts val="0"/>
              </a:spcAft>
              <a:buSzPts val="2000"/>
              <a:buChar char="○"/>
              <a:defRPr sz="2000"/>
            </a:lvl5pPr>
            <a:lvl6pPr marL="2743200" lvl="5" indent="-355600" rtl="0">
              <a:spcBef>
                <a:spcPts val="0"/>
              </a:spcBef>
              <a:spcAft>
                <a:spcPts val="0"/>
              </a:spcAft>
              <a:buSzPts val="2000"/>
              <a:buChar char="■"/>
              <a:defRPr sz="2000"/>
            </a:lvl6pPr>
            <a:lvl7pPr marL="3200400" lvl="6" indent="-355600" rtl="0">
              <a:spcBef>
                <a:spcPts val="0"/>
              </a:spcBef>
              <a:spcAft>
                <a:spcPts val="0"/>
              </a:spcAft>
              <a:buSzPts val="2000"/>
              <a:buChar char="●"/>
              <a:defRPr sz="2000"/>
            </a:lvl7pPr>
            <a:lvl8pPr marL="3657600" lvl="7" indent="-355600" rtl="0">
              <a:spcBef>
                <a:spcPts val="0"/>
              </a:spcBef>
              <a:spcAft>
                <a:spcPts val="0"/>
              </a:spcAft>
              <a:buSzPts val="2000"/>
              <a:buChar char="○"/>
              <a:defRPr sz="2000"/>
            </a:lvl8pPr>
            <a:lvl9pPr marL="4114800" lvl="8" indent="-355600" rtl="0">
              <a:spcBef>
                <a:spcPts val="0"/>
              </a:spcBef>
              <a:spcAft>
                <a:spcPts val="0"/>
              </a:spcAft>
              <a:buSzPts val="2000"/>
              <a:buChar char="■"/>
              <a:defRPr sz="2000"/>
            </a:lvl9pPr>
          </a:lstStyle>
          <a:p>
            <a:endParaRPr/>
          </a:p>
        </p:txBody>
      </p:sp>
      <p:sp>
        <p:nvSpPr>
          <p:cNvPr id="92" name="Shape 92"/>
          <p:cNvSpPr txBox="1">
            <a:spLocks noGrp="1"/>
          </p:cNvSpPr>
          <p:nvPr>
            <p:ph type="body" idx="3"/>
          </p:nvPr>
        </p:nvSpPr>
        <p:spPr>
          <a:xfrm>
            <a:off x="8270379" y="1676400"/>
            <a:ext cx="3226400" cy="4967700"/>
          </a:xfrm>
          <a:prstGeom prst="rect">
            <a:avLst/>
          </a:prstGeom>
        </p:spPr>
        <p:txBody>
          <a:bodyPr spcFirstLastPara="1" wrap="square" lIns="91425" tIns="91425" rIns="91425" bIns="91425" anchor="t" anchorCtr="0"/>
          <a:lstStyle>
            <a:lvl1pPr marL="457200" lvl="0" indent="-355600" rtl="0">
              <a:spcBef>
                <a:spcPts val="600"/>
              </a:spcBef>
              <a:spcAft>
                <a:spcPts val="0"/>
              </a:spcAft>
              <a:buSzPts val="2000"/>
              <a:buChar char="▹"/>
              <a:defRPr sz="2000"/>
            </a:lvl1pPr>
            <a:lvl2pPr marL="914400" lvl="1" indent="-355600" rtl="0">
              <a:spcBef>
                <a:spcPts val="0"/>
              </a:spcBef>
              <a:spcAft>
                <a:spcPts val="0"/>
              </a:spcAft>
              <a:buSzPts val="2000"/>
              <a:buChar char="▸"/>
              <a:defRPr sz="2000"/>
            </a:lvl2pPr>
            <a:lvl3pPr marL="1371600" lvl="2" indent="-355600" rtl="0">
              <a:spcBef>
                <a:spcPts val="0"/>
              </a:spcBef>
              <a:spcAft>
                <a:spcPts val="0"/>
              </a:spcAft>
              <a:buSzPts val="2000"/>
              <a:buChar char="■"/>
              <a:defRPr sz="2000"/>
            </a:lvl3pPr>
            <a:lvl4pPr marL="1828800" lvl="3" indent="-355600" rtl="0">
              <a:spcBef>
                <a:spcPts val="0"/>
              </a:spcBef>
              <a:spcAft>
                <a:spcPts val="0"/>
              </a:spcAft>
              <a:buSzPts val="2000"/>
              <a:buChar char="●"/>
              <a:defRPr sz="2000"/>
            </a:lvl4pPr>
            <a:lvl5pPr marL="2286000" lvl="4" indent="-355600" rtl="0">
              <a:spcBef>
                <a:spcPts val="0"/>
              </a:spcBef>
              <a:spcAft>
                <a:spcPts val="0"/>
              </a:spcAft>
              <a:buSzPts val="2000"/>
              <a:buChar char="○"/>
              <a:defRPr sz="2000"/>
            </a:lvl5pPr>
            <a:lvl6pPr marL="2743200" lvl="5" indent="-355600" rtl="0">
              <a:spcBef>
                <a:spcPts val="0"/>
              </a:spcBef>
              <a:spcAft>
                <a:spcPts val="0"/>
              </a:spcAft>
              <a:buSzPts val="2000"/>
              <a:buChar char="■"/>
              <a:defRPr sz="2000"/>
            </a:lvl6pPr>
            <a:lvl7pPr marL="3200400" lvl="6" indent="-355600" rtl="0">
              <a:spcBef>
                <a:spcPts val="0"/>
              </a:spcBef>
              <a:spcAft>
                <a:spcPts val="0"/>
              </a:spcAft>
              <a:buSzPts val="2000"/>
              <a:buChar char="●"/>
              <a:defRPr sz="2000"/>
            </a:lvl7pPr>
            <a:lvl8pPr marL="3657600" lvl="7" indent="-355600" rtl="0">
              <a:spcBef>
                <a:spcPts val="0"/>
              </a:spcBef>
              <a:spcAft>
                <a:spcPts val="0"/>
              </a:spcAft>
              <a:buSzPts val="2000"/>
              <a:buChar char="○"/>
              <a:defRPr sz="2000"/>
            </a:lvl8pPr>
            <a:lvl9pPr marL="4114800" lvl="8" indent="-355600" rtl="0">
              <a:spcBef>
                <a:spcPts val="0"/>
              </a:spcBef>
              <a:spcAft>
                <a:spcPts val="0"/>
              </a:spcAft>
              <a:buSzPts val="2000"/>
              <a:buChar char="■"/>
              <a:defRPr sz="2000"/>
            </a:lvl9pPr>
          </a:lstStyle>
          <a:p>
            <a:endParaRPr/>
          </a:p>
        </p:txBody>
      </p:sp>
      <p:sp>
        <p:nvSpPr>
          <p:cNvPr id="93" name="Shape 93"/>
          <p:cNvSpPr/>
          <p:nvPr/>
        </p:nvSpPr>
        <p:spPr>
          <a:xfrm>
            <a:off x="925580" y="556681"/>
            <a:ext cx="487133" cy="336633"/>
          </a:xfrm>
          <a:custGeom>
            <a:avLst/>
            <a:gdLst/>
            <a:ahLst/>
            <a:cxnLst/>
            <a:rect l="0" t="0" r="0" b="0"/>
            <a:pathLst>
              <a:path w="16717" h="15403" extrusionOk="0">
                <a:moveTo>
                  <a:pt x="9149" y="511"/>
                </a:moveTo>
                <a:lnTo>
                  <a:pt x="9587" y="560"/>
                </a:lnTo>
                <a:lnTo>
                  <a:pt x="10025" y="608"/>
                </a:lnTo>
                <a:lnTo>
                  <a:pt x="10439" y="681"/>
                </a:lnTo>
                <a:lnTo>
                  <a:pt x="10877" y="779"/>
                </a:lnTo>
                <a:lnTo>
                  <a:pt x="11290" y="900"/>
                </a:lnTo>
                <a:lnTo>
                  <a:pt x="11704" y="1046"/>
                </a:lnTo>
                <a:lnTo>
                  <a:pt x="12093" y="1217"/>
                </a:lnTo>
                <a:lnTo>
                  <a:pt x="12483" y="1411"/>
                </a:lnTo>
                <a:lnTo>
                  <a:pt x="12994" y="1703"/>
                </a:lnTo>
                <a:lnTo>
                  <a:pt x="13505" y="2020"/>
                </a:lnTo>
                <a:lnTo>
                  <a:pt x="13967" y="2360"/>
                </a:lnTo>
                <a:lnTo>
                  <a:pt x="14210" y="2555"/>
                </a:lnTo>
                <a:lnTo>
                  <a:pt x="14405" y="2750"/>
                </a:lnTo>
                <a:lnTo>
                  <a:pt x="14332" y="2871"/>
                </a:lnTo>
                <a:lnTo>
                  <a:pt x="14308" y="3017"/>
                </a:lnTo>
                <a:lnTo>
                  <a:pt x="14308" y="3066"/>
                </a:lnTo>
                <a:lnTo>
                  <a:pt x="14332" y="3090"/>
                </a:lnTo>
                <a:lnTo>
                  <a:pt x="14405" y="3139"/>
                </a:lnTo>
                <a:lnTo>
                  <a:pt x="14478" y="3139"/>
                </a:lnTo>
                <a:lnTo>
                  <a:pt x="14551" y="3090"/>
                </a:lnTo>
                <a:lnTo>
                  <a:pt x="14624" y="2993"/>
                </a:lnTo>
                <a:lnTo>
                  <a:pt x="14867" y="3285"/>
                </a:lnTo>
                <a:lnTo>
                  <a:pt x="14770" y="3358"/>
                </a:lnTo>
                <a:lnTo>
                  <a:pt x="14697" y="3431"/>
                </a:lnTo>
                <a:lnTo>
                  <a:pt x="14600" y="3601"/>
                </a:lnTo>
                <a:lnTo>
                  <a:pt x="14575" y="3674"/>
                </a:lnTo>
                <a:lnTo>
                  <a:pt x="14575" y="3723"/>
                </a:lnTo>
                <a:lnTo>
                  <a:pt x="14575" y="3772"/>
                </a:lnTo>
                <a:lnTo>
                  <a:pt x="14600" y="3796"/>
                </a:lnTo>
                <a:lnTo>
                  <a:pt x="14648" y="3796"/>
                </a:lnTo>
                <a:lnTo>
                  <a:pt x="14721" y="3772"/>
                </a:lnTo>
                <a:lnTo>
                  <a:pt x="14867" y="3699"/>
                </a:lnTo>
                <a:lnTo>
                  <a:pt x="15086" y="3601"/>
                </a:lnTo>
                <a:lnTo>
                  <a:pt x="15208" y="3820"/>
                </a:lnTo>
                <a:lnTo>
                  <a:pt x="15305" y="4064"/>
                </a:lnTo>
                <a:lnTo>
                  <a:pt x="15111" y="4137"/>
                </a:lnTo>
                <a:lnTo>
                  <a:pt x="15013" y="4185"/>
                </a:lnTo>
                <a:lnTo>
                  <a:pt x="14916" y="4234"/>
                </a:lnTo>
                <a:lnTo>
                  <a:pt x="14892" y="4307"/>
                </a:lnTo>
                <a:lnTo>
                  <a:pt x="14892" y="4380"/>
                </a:lnTo>
                <a:lnTo>
                  <a:pt x="14940" y="4429"/>
                </a:lnTo>
                <a:lnTo>
                  <a:pt x="15013" y="4453"/>
                </a:lnTo>
                <a:lnTo>
                  <a:pt x="15135" y="4453"/>
                </a:lnTo>
                <a:lnTo>
                  <a:pt x="15232" y="4429"/>
                </a:lnTo>
                <a:lnTo>
                  <a:pt x="15427" y="4380"/>
                </a:lnTo>
                <a:lnTo>
                  <a:pt x="15573" y="4915"/>
                </a:lnTo>
                <a:lnTo>
                  <a:pt x="15403" y="4964"/>
                </a:lnTo>
                <a:lnTo>
                  <a:pt x="15232" y="5061"/>
                </a:lnTo>
                <a:lnTo>
                  <a:pt x="15086" y="5183"/>
                </a:lnTo>
                <a:lnTo>
                  <a:pt x="15038" y="5256"/>
                </a:lnTo>
                <a:lnTo>
                  <a:pt x="15013" y="5329"/>
                </a:lnTo>
                <a:lnTo>
                  <a:pt x="15013" y="5378"/>
                </a:lnTo>
                <a:lnTo>
                  <a:pt x="15038" y="5402"/>
                </a:lnTo>
                <a:lnTo>
                  <a:pt x="15062" y="5426"/>
                </a:lnTo>
                <a:lnTo>
                  <a:pt x="15111" y="5451"/>
                </a:lnTo>
                <a:lnTo>
                  <a:pt x="15208" y="5451"/>
                </a:lnTo>
                <a:lnTo>
                  <a:pt x="15305" y="5426"/>
                </a:lnTo>
                <a:lnTo>
                  <a:pt x="15476" y="5353"/>
                </a:lnTo>
                <a:lnTo>
                  <a:pt x="15695" y="5305"/>
                </a:lnTo>
                <a:lnTo>
                  <a:pt x="15792" y="5743"/>
                </a:lnTo>
                <a:lnTo>
                  <a:pt x="15622" y="5816"/>
                </a:lnTo>
                <a:lnTo>
                  <a:pt x="15451" y="5864"/>
                </a:lnTo>
                <a:lnTo>
                  <a:pt x="15305" y="5937"/>
                </a:lnTo>
                <a:lnTo>
                  <a:pt x="15159" y="6035"/>
                </a:lnTo>
                <a:lnTo>
                  <a:pt x="15013" y="6132"/>
                </a:lnTo>
                <a:lnTo>
                  <a:pt x="15013" y="6181"/>
                </a:lnTo>
                <a:lnTo>
                  <a:pt x="15013" y="6205"/>
                </a:lnTo>
                <a:lnTo>
                  <a:pt x="15038" y="6229"/>
                </a:lnTo>
                <a:lnTo>
                  <a:pt x="15403" y="6229"/>
                </a:lnTo>
                <a:lnTo>
                  <a:pt x="15719" y="6181"/>
                </a:lnTo>
                <a:lnTo>
                  <a:pt x="15914" y="6156"/>
                </a:lnTo>
                <a:lnTo>
                  <a:pt x="16035" y="6594"/>
                </a:lnTo>
                <a:lnTo>
                  <a:pt x="15768" y="6691"/>
                </a:lnTo>
                <a:lnTo>
                  <a:pt x="15549" y="6764"/>
                </a:lnTo>
                <a:lnTo>
                  <a:pt x="15184" y="6910"/>
                </a:lnTo>
                <a:lnTo>
                  <a:pt x="15135" y="6935"/>
                </a:lnTo>
                <a:lnTo>
                  <a:pt x="15062" y="6983"/>
                </a:lnTo>
                <a:lnTo>
                  <a:pt x="15038" y="7032"/>
                </a:lnTo>
                <a:lnTo>
                  <a:pt x="15013" y="7081"/>
                </a:lnTo>
                <a:lnTo>
                  <a:pt x="15038" y="7056"/>
                </a:lnTo>
                <a:lnTo>
                  <a:pt x="15013" y="7105"/>
                </a:lnTo>
                <a:lnTo>
                  <a:pt x="15013" y="7129"/>
                </a:lnTo>
                <a:lnTo>
                  <a:pt x="15038" y="7154"/>
                </a:lnTo>
                <a:lnTo>
                  <a:pt x="15086" y="7202"/>
                </a:lnTo>
                <a:lnTo>
                  <a:pt x="15208" y="7227"/>
                </a:lnTo>
                <a:lnTo>
                  <a:pt x="15403" y="7227"/>
                </a:lnTo>
                <a:lnTo>
                  <a:pt x="15622" y="7178"/>
                </a:lnTo>
                <a:lnTo>
                  <a:pt x="15841" y="7129"/>
                </a:lnTo>
                <a:lnTo>
                  <a:pt x="16108" y="7056"/>
                </a:lnTo>
                <a:lnTo>
                  <a:pt x="16108" y="7397"/>
                </a:lnTo>
                <a:lnTo>
                  <a:pt x="16108" y="7713"/>
                </a:lnTo>
                <a:lnTo>
                  <a:pt x="16035" y="7713"/>
                </a:lnTo>
                <a:lnTo>
                  <a:pt x="15670" y="7762"/>
                </a:lnTo>
                <a:lnTo>
                  <a:pt x="15330" y="7786"/>
                </a:lnTo>
                <a:lnTo>
                  <a:pt x="14965" y="7835"/>
                </a:lnTo>
                <a:lnTo>
                  <a:pt x="14600" y="7932"/>
                </a:lnTo>
                <a:lnTo>
                  <a:pt x="14575" y="7957"/>
                </a:lnTo>
                <a:lnTo>
                  <a:pt x="14575" y="7981"/>
                </a:lnTo>
                <a:lnTo>
                  <a:pt x="14575" y="8005"/>
                </a:lnTo>
                <a:lnTo>
                  <a:pt x="14600" y="8030"/>
                </a:lnTo>
                <a:lnTo>
                  <a:pt x="15330" y="8151"/>
                </a:lnTo>
                <a:lnTo>
                  <a:pt x="15500" y="8176"/>
                </a:lnTo>
                <a:lnTo>
                  <a:pt x="15695" y="8200"/>
                </a:lnTo>
                <a:lnTo>
                  <a:pt x="15865" y="8176"/>
                </a:lnTo>
                <a:lnTo>
                  <a:pt x="16035" y="8127"/>
                </a:lnTo>
                <a:lnTo>
                  <a:pt x="16035" y="8176"/>
                </a:lnTo>
                <a:lnTo>
                  <a:pt x="15938" y="8565"/>
                </a:lnTo>
                <a:lnTo>
                  <a:pt x="15816" y="8930"/>
                </a:lnTo>
                <a:lnTo>
                  <a:pt x="15524" y="8881"/>
                </a:lnTo>
                <a:lnTo>
                  <a:pt x="15232" y="8833"/>
                </a:lnTo>
                <a:lnTo>
                  <a:pt x="15013" y="8784"/>
                </a:lnTo>
                <a:lnTo>
                  <a:pt x="14794" y="8760"/>
                </a:lnTo>
                <a:lnTo>
                  <a:pt x="14332" y="8784"/>
                </a:lnTo>
                <a:lnTo>
                  <a:pt x="14308" y="8784"/>
                </a:lnTo>
                <a:lnTo>
                  <a:pt x="14308" y="8808"/>
                </a:lnTo>
                <a:lnTo>
                  <a:pt x="14308" y="8833"/>
                </a:lnTo>
                <a:lnTo>
                  <a:pt x="14332" y="8833"/>
                </a:lnTo>
                <a:lnTo>
                  <a:pt x="14478" y="8881"/>
                </a:lnTo>
                <a:lnTo>
                  <a:pt x="14624" y="8954"/>
                </a:lnTo>
                <a:lnTo>
                  <a:pt x="14965" y="9125"/>
                </a:lnTo>
                <a:lnTo>
                  <a:pt x="15281" y="9271"/>
                </a:lnTo>
                <a:lnTo>
                  <a:pt x="15451" y="9319"/>
                </a:lnTo>
                <a:lnTo>
                  <a:pt x="15622" y="9368"/>
                </a:lnTo>
                <a:lnTo>
                  <a:pt x="15500" y="9636"/>
                </a:lnTo>
                <a:lnTo>
                  <a:pt x="15354" y="9903"/>
                </a:lnTo>
                <a:lnTo>
                  <a:pt x="15135" y="9782"/>
                </a:lnTo>
                <a:lnTo>
                  <a:pt x="14916" y="9684"/>
                </a:lnTo>
                <a:lnTo>
                  <a:pt x="14429" y="9563"/>
                </a:lnTo>
                <a:lnTo>
                  <a:pt x="14210" y="9490"/>
                </a:lnTo>
                <a:lnTo>
                  <a:pt x="13943" y="9441"/>
                </a:lnTo>
                <a:lnTo>
                  <a:pt x="13699" y="9417"/>
                </a:lnTo>
                <a:lnTo>
                  <a:pt x="13553" y="9417"/>
                </a:lnTo>
                <a:lnTo>
                  <a:pt x="13456" y="9465"/>
                </a:lnTo>
                <a:lnTo>
                  <a:pt x="13432" y="9490"/>
                </a:lnTo>
                <a:lnTo>
                  <a:pt x="13432" y="9514"/>
                </a:lnTo>
                <a:lnTo>
                  <a:pt x="13578" y="9636"/>
                </a:lnTo>
                <a:lnTo>
                  <a:pt x="13772" y="9733"/>
                </a:lnTo>
                <a:lnTo>
                  <a:pt x="14137" y="9855"/>
                </a:lnTo>
                <a:lnTo>
                  <a:pt x="14648" y="10049"/>
                </a:lnTo>
                <a:lnTo>
                  <a:pt x="14892" y="10147"/>
                </a:lnTo>
                <a:lnTo>
                  <a:pt x="15135" y="10244"/>
                </a:lnTo>
                <a:lnTo>
                  <a:pt x="14794" y="10706"/>
                </a:lnTo>
                <a:lnTo>
                  <a:pt x="14721" y="10658"/>
                </a:lnTo>
                <a:lnTo>
                  <a:pt x="14624" y="10633"/>
                </a:lnTo>
                <a:lnTo>
                  <a:pt x="14405" y="10560"/>
                </a:lnTo>
                <a:lnTo>
                  <a:pt x="13991" y="10512"/>
                </a:lnTo>
                <a:lnTo>
                  <a:pt x="13772" y="10439"/>
                </a:lnTo>
                <a:lnTo>
                  <a:pt x="13505" y="10366"/>
                </a:lnTo>
                <a:lnTo>
                  <a:pt x="13359" y="10341"/>
                </a:lnTo>
                <a:lnTo>
                  <a:pt x="13213" y="10317"/>
                </a:lnTo>
                <a:lnTo>
                  <a:pt x="13115" y="10341"/>
                </a:lnTo>
                <a:lnTo>
                  <a:pt x="12994" y="10390"/>
                </a:lnTo>
                <a:lnTo>
                  <a:pt x="12994" y="10414"/>
                </a:lnTo>
                <a:lnTo>
                  <a:pt x="13018" y="10536"/>
                </a:lnTo>
                <a:lnTo>
                  <a:pt x="13091" y="10609"/>
                </a:lnTo>
                <a:lnTo>
                  <a:pt x="13188" y="10682"/>
                </a:lnTo>
                <a:lnTo>
                  <a:pt x="13310" y="10731"/>
                </a:lnTo>
                <a:lnTo>
                  <a:pt x="13553" y="10828"/>
                </a:lnTo>
                <a:lnTo>
                  <a:pt x="13772" y="10877"/>
                </a:lnTo>
                <a:lnTo>
                  <a:pt x="14113" y="10998"/>
                </a:lnTo>
                <a:lnTo>
                  <a:pt x="14308" y="11047"/>
                </a:lnTo>
                <a:lnTo>
                  <a:pt x="14502" y="11071"/>
                </a:lnTo>
                <a:lnTo>
                  <a:pt x="14089" y="11509"/>
                </a:lnTo>
                <a:lnTo>
                  <a:pt x="13943" y="11412"/>
                </a:lnTo>
                <a:lnTo>
                  <a:pt x="13772" y="11339"/>
                </a:lnTo>
                <a:lnTo>
                  <a:pt x="13432" y="11242"/>
                </a:lnTo>
                <a:lnTo>
                  <a:pt x="13067" y="11144"/>
                </a:lnTo>
                <a:lnTo>
                  <a:pt x="12702" y="11071"/>
                </a:lnTo>
                <a:lnTo>
                  <a:pt x="12337" y="11047"/>
                </a:lnTo>
                <a:lnTo>
                  <a:pt x="11972" y="11096"/>
                </a:lnTo>
                <a:lnTo>
                  <a:pt x="11947" y="11096"/>
                </a:lnTo>
                <a:lnTo>
                  <a:pt x="11899" y="11120"/>
                </a:lnTo>
                <a:lnTo>
                  <a:pt x="11874" y="11193"/>
                </a:lnTo>
                <a:lnTo>
                  <a:pt x="11850" y="11266"/>
                </a:lnTo>
                <a:lnTo>
                  <a:pt x="11874" y="11290"/>
                </a:lnTo>
                <a:lnTo>
                  <a:pt x="11899" y="11363"/>
                </a:lnTo>
                <a:lnTo>
                  <a:pt x="11972" y="11412"/>
                </a:lnTo>
                <a:lnTo>
                  <a:pt x="12580" y="11509"/>
                </a:lnTo>
                <a:lnTo>
                  <a:pt x="12872" y="11582"/>
                </a:lnTo>
                <a:lnTo>
                  <a:pt x="13164" y="11655"/>
                </a:lnTo>
                <a:lnTo>
                  <a:pt x="13432" y="11753"/>
                </a:lnTo>
                <a:lnTo>
                  <a:pt x="13675" y="11850"/>
                </a:lnTo>
                <a:lnTo>
                  <a:pt x="13359" y="12118"/>
                </a:lnTo>
                <a:lnTo>
                  <a:pt x="13018" y="12337"/>
                </a:lnTo>
                <a:lnTo>
                  <a:pt x="12994" y="12288"/>
                </a:lnTo>
                <a:lnTo>
                  <a:pt x="12945" y="12239"/>
                </a:lnTo>
                <a:lnTo>
                  <a:pt x="12775" y="12166"/>
                </a:lnTo>
                <a:lnTo>
                  <a:pt x="12604" y="12142"/>
                </a:lnTo>
                <a:lnTo>
                  <a:pt x="12410" y="12118"/>
                </a:lnTo>
                <a:lnTo>
                  <a:pt x="12215" y="12069"/>
                </a:lnTo>
                <a:lnTo>
                  <a:pt x="11850" y="11947"/>
                </a:lnTo>
                <a:lnTo>
                  <a:pt x="11558" y="11826"/>
                </a:lnTo>
                <a:lnTo>
                  <a:pt x="11242" y="11704"/>
                </a:lnTo>
                <a:lnTo>
                  <a:pt x="11096" y="11655"/>
                </a:lnTo>
                <a:lnTo>
                  <a:pt x="10950" y="11607"/>
                </a:lnTo>
                <a:lnTo>
                  <a:pt x="10779" y="11582"/>
                </a:lnTo>
                <a:lnTo>
                  <a:pt x="10633" y="11582"/>
                </a:lnTo>
                <a:lnTo>
                  <a:pt x="10609" y="11607"/>
                </a:lnTo>
                <a:lnTo>
                  <a:pt x="10609" y="11655"/>
                </a:lnTo>
                <a:lnTo>
                  <a:pt x="10682" y="11753"/>
                </a:lnTo>
                <a:lnTo>
                  <a:pt x="10804" y="11874"/>
                </a:lnTo>
                <a:lnTo>
                  <a:pt x="10925" y="11947"/>
                </a:lnTo>
                <a:lnTo>
                  <a:pt x="11047" y="12045"/>
                </a:lnTo>
                <a:lnTo>
                  <a:pt x="11315" y="12166"/>
                </a:lnTo>
                <a:lnTo>
                  <a:pt x="11582" y="12288"/>
                </a:lnTo>
                <a:lnTo>
                  <a:pt x="11826" y="12385"/>
                </a:lnTo>
                <a:lnTo>
                  <a:pt x="12093" y="12483"/>
                </a:lnTo>
                <a:lnTo>
                  <a:pt x="12361" y="12556"/>
                </a:lnTo>
                <a:lnTo>
                  <a:pt x="12507" y="12580"/>
                </a:lnTo>
                <a:lnTo>
                  <a:pt x="12629" y="12580"/>
                </a:lnTo>
                <a:lnTo>
                  <a:pt x="12239" y="12799"/>
                </a:lnTo>
                <a:lnTo>
                  <a:pt x="11850" y="12969"/>
                </a:lnTo>
                <a:lnTo>
                  <a:pt x="11801" y="12921"/>
                </a:lnTo>
                <a:lnTo>
                  <a:pt x="11680" y="12823"/>
                </a:lnTo>
                <a:lnTo>
                  <a:pt x="11558" y="12775"/>
                </a:lnTo>
                <a:lnTo>
                  <a:pt x="11266" y="12677"/>
                </a:lnTo>
                <a:lnTo>
                  <a:pt x="10998" y="12604"/>
                </a:lnTo>
                <a:lnTo>
                  <a:pt x="10731" y="12531"/>
                </a:lnTo>
                <a:lnTo>
                  <a:pt x="10585" y="12458"/>
                </a:lnTo>
                <a:lnTo>
                  <a:pt x="10439" y="12385"/>
                </a:lnTo>
                <a:lnTo>
                  <a:pt x="10171" y="12239"/>
                </a:lnTo>
                <a:lnTo>
                  <a:pt x="10025" y="12166"/>
                </a:lnTo>
                <a:lnTo>
                  <a:pt x="9879" y="12118"/>
                </a:lnTo>
                <a:lnTo>
                  <a:pt x="9733" y="12093"/>
                </a:lnTo>
                <a:lnTo>
                  <a:pt x="9563" y="12093"/>
                </a:lnTo>
                <a:lnTo>
                  <a:pt x="9514" y="12118"/>
                </a:lnTo>
                <a:lnTo>
                  <a:pt x="9490" y="12142"/>
                </a:lnTo>
                <a:lnTo>
                  <a:pt x="9490" y="12191"/>
                </a:lnTo>
                <a:lnTo>
                  <a:pt x="9514" y="12215"/>
                </a:lnTo>
                <a:lnTo>
                  <a:pt x="9733" y="12410"/>
                </a:lnTo>
                <a:lnTo>
                  <a:pt x="9952" y="12580"/>
                </a:lnTo>
                <a:lnTo>
                  <a:pt x="10220" y="12750"/>
                </a:lnTo>
                <a:lnTo>
                  <a:pt x="10463" y="12872"/>
                </a:lnTo>
                <a:lnTo>
                  <a:pt x="10682" y="12969"/>
                </a:lnTo>
                <a:lnTo>
                  <a:pt x="10901" y="13042"/>
                </a:lnTo>
                <a:lnTo>
                  <a:pt x="11363" y="13188"/>
                </a:lnTo>
                <a:lnTo>
                  <a:pt x="10852" y="13359"/>
                </a:lnTo>
                <a:lnTo>
                  <a:pt x="10317" y="13505"/>
                </a:lnTo>
                <a:lnTo>
                  <a:pt x="10317" y="13480"/>
                </a:lnTo>
                <a:lnTo>
                  <a:pt x="10366" y="13359"/>
                </a:lnTo>
                <a:lnTo>
                  <a:pt x="10366" y="13310"/>
                </a:lnTo>
                <a:lnTo>
                  <a:pt x="10342" y="13261"/>
                </a:lnTo>
                <a:lnTo>
                  <a:pt x="10293" y="13213"/>
                </a:lnTo>
                <a:lnTo>
                  <a:pt x="10244" y="13164"/>
                </a:lnTo>
                <a:lnTo>
                  <a:pt x="9198" y="12604"/>
                </a:lnTo>
                <a:lnTo>
                  <a:pt x="9028" y="12507"/>
                </a:lnTo>
                <a:lnTo>
                  <a:pt x="8809" y="12410"/>
                </a:lnTo>
                <a:lnTo>
                  <a:pt x="8711" y="12385"/>
                </a:lnTo>
                <a:lnTo>
                  <a:pt x="8590" y="12361"/>
                </a:lnTo>
                <a:lnTo>
                  <a:pt x="8492" y="12385"/>
                </a:lnTo>
                <a:lnTo>
                  <a:pt x="8419" y="12434"/>
                </a:lnTo>
                <a:lnTo>
                  <a:pt x="8419" y="12458"/>
                </a:lnTo>
                <a:lnTo>
                  <a:pt x="8444" y="12556"/>
                </a:lnTo>
                <a:lnTo>
                  <a:pt x="8517" y="12629"/>
                </a:lnTo>
                <a:lnTo>
                  <a:pt x="8687" y="12799"/>
                </a:lnTo>
                <a:lnTo>
                  <a:pt x="9028" y="13042"/>
                </a:lnTo>
                <a:lnTo>
                  <a:pt x="9490" y="13334"/>
                </a:lnTo>
                <a:lnTo>
                  <a:pt x="9733" y="13456"/>
                </a:lnTo>
                <a:lnTo>
                  <a:pt x="10001" y="13553"/>
                </a:lnTo>
                <a:lnTo>
                  <a:pt x="9539" y="13651"/>
                </a:lnTo>
                <a:lnTo>
                  <a:pt x="9076" y="13699"/>
                </a:lnTo>
                <a:lnTo>
                  <a:pt x="9052" y="13651"/>
                </a:lnTo>
                <a:lnTo>
                  <a:pt x="8857" y="13480"/>
                </a:lnTo>
                <a:lnTo>
                  <a:pt x="8638" y="13334"/>
                </a:lnTo>
                <a:lnTo>
                  <a:pt x="8176" y="13067"/>
                </a:lnTo>
                <a:lnTo>
                  <a:pt x="7762" y="12799"/>
                </a:lnTo>
                <a:lnTo>
                  <a:pt x="7568" y="12677"/>
                </a:lnTo>
                <a:lnTo>
                  <a:pt x="7349" y="12604"/>
                </a:lnTo>
                <a:lnTo>
                  <a:pt x="7300" y="12604"/>
                </a:lnTo>
                <a:lnTo>
                  <a:pt x="7276" y="12653"/>
                </a:lnTo>
                <a:lnTo>
                  <a:pt x="7276" y="12775"/>
                </a:lnTo>
                <a:lnTo>
                  <a:pt x="7300" y="12872"/>
                </a:lnTo>
                <a:lnTo>
                  <a:pt x="7373" y="12969"/>
                </a:lnTo>
                <a:lnTo>
                  <a:pt x="7446" y="13042"/>
                </a:lnTo>
                <a:lnTo>
                  <a:pt x="7616" y="13213"/>
                </a:lnTo>
                <a:lnTo>
                  <a:pt x="7787" y="13334"/>
                </a:lnTo>
                <a:lnTo>
                  <a:pt x="8103" y="13553"/>
                </a:lnTo>
                <a:lnTo>
                  <a:pt x="8444" y="13748"/>
                </a:lnTo>
                <a:lnTo>
                  <a:pt x="8346" y="13748"/>
                </a:lnTo>
                <a:lnTo>
                  <a:pt x="7835" y="13772"/>
                </a:lnTo>
                <a:lnTo>
                  <a:pt x="7349" y="13724"/>
                </a:lnTo>
                <a:lnTo>
                  <a:pt x="7373" y="13699"/>
                </a:lnTo>
                <a:lnTo>
                  <a:pt x="7397" y="13651"/>
                </a:lnTo>
                <a:lnTo>
                  <a:pt x="7422" y="13578"/>
                </a:lnTo>
                <a:lnTo>
                  <a:pt x="7397" y="13529"/>
                </a:lnTo>
                <a:lnTo>
                  <a:pt x="7373" y="13456"/>
                </a:lnTo>
                <a:lnTo>
                  <a:pt x="7324" y="13383"/>
                </a:lnTo>
                <a:lnTo>
                  <a:pt x="7203" y="13286"/>
                </a:lnTo>
                <a:lnTo>
                  <a:pt x="6911" y="13091"/>
                </a:lnTo>
                <a:lnTo>
                  <a:pt x="6643" y="12872"/>
                </a:lnTo>
                <a:lnTo>
                  <a:pt x="6521" y="12799"/>
                </a:lnTo>
                <a:lnTo>
                  <a:pt x="6448" y="12750"/>
                </a:lnTo>
                <a:lnTo>
                  <a:pt x="6424" y="12702"/>
                </a:lnTo>
                <a:lnTo>
                  <a:pt x="6424" y="12677"/>
                </a:lnTo>
                <a:lnTo>
                  <a:pt x="6400" y="12677"/>
                </a:lnTo>
                <a:lnTo>
                  <a:pt x="6375" y="12702"/>
                </a:lnTo>
                <a:lnTo>
                  <a:pt x="6351" y="12775"/>
                </a:lnTo>
                <a:lnTo>
                  <a:pt x="6327" y="12823"/>
                </a:lnTo>
                <a:lnTo>
                  <a:pt x="6351" y="12969"/>
                </a:lnTo>
                <a:lnTo>
                  <a:pt x="6400" y="13042"/>
                </a:lnTo>
                <a:lnTo>
                  <a:pt x="6448" y="13140"/>
                </a:lnTo>
                <a:lnTo>
                  <a:pt x="6570" y="13286"/>
                </a:lnTo>
                <a:lnTo>
                  <a:pt x="6716" y="13432"/>
                </a:lnTo>
                <a:lnTo>
                  <a:pt x="6862" y="13553"/>
                </a:lnTo>
                <a:lnTo>
                  <a:pt x="7032" y="13675"/>
                </a:lnTo>
                <a:lnTo>
                  <a:pt x="7032" y="13675"/>
                </a:lnTo>
                <a:lnTo>
                  <a:pt x="6619" y="13578"/>
                </a:lnTo>
                <a:lnTo>
                  <a:pt x="6229" y="13456"/>
                </a:lnTo>
                <a:lnTo>
                  <a:pt x="5864" y="13334"/>
                </a:lnTo>
                <a:lnTo>
                  <a:pt x="5670" y="13286"/>
                </a:lnTo>
                <a:lnTo>
                  <a:pt x="5475" y="13261"/>
                </a:lnTo>
                <a:lnTo>
                  <a:pt x="5280" y="13237"/>
                </a:lnTo>
                <a:lnTo>
                  <a:pt x="5086" y="13261"/>
                </a:lnTo>
                <a:lnTo>
                  <a:pt x="4988" y="13286"/>
                </a:lnTo>
                <a:lnTo>
                  <a:pt x="4915" y="13334"/>
                </a:lnTo>
                <a:lnTo>
                  <a:pt x="4842" y="13407"/>
                </a:lnTo>
                <a:lnTo>
                  <a:pt x="4818" y="13505"/>
                </a:lnTo>
                <a:lnTo>
                  <a:pt x="4672" y="13651"/>
                </a:lnTo>
                <a:lnTo>
                  <a:pt x="4502" y="13797"/>
                </a:lnTo>
                <a:lnTo>
                  <a:pt x="4331" y="13943"/>
                </a:lnTo>
                <a:lnTo>
                  <a:pt x="4161" y="14064"/>
                </a:lnTo>
                <a:lnTo>
                  <a:pt x="3869" y="14259"/>
                </a:lnTo>
                <a:lnTo>
                  <a:pt x="3553" y="14405"/>
                </a:lnTo>
                <a:lnTo>
                  <a:pt x="3212" y="14551"/>
                </a:lnTo>
                <a:lnTo>
                  <a:pt x="2896" y="14648"/>
                </a:lnTo>
                <a:lnTo>
                  <a:pt x="2555" y="14745"/>
                </a:lnTo>
                <a:lnTo>
                  <a:pt x="2190" y="14818"/>
                </a:lnTo>
                <a:lnTo>
                  <a:pt x="1825" y="14867"/>
                </a:lnTo>
                <a:lnTo>
                  <a:pt x="1485" y="14891"/>
                </a:lnTo>
                <a:lnTo>
                  <a:pt x="1314" y="14891"/>
                </a:lnTo>
                <a:lnTo>
                  <a:pt x="1144" y="14867"/>
                </a:lnTo>
                <a:lnTo>
                  <a:pt x="1436" y="14672"/>
                </a:lnTo>
                <a:lnTo>
                  <a:pt x="1728" y="14453"/>
                </a:lnTo>
                <a:lnTo>
                  <a:pt x="1996" y="14210"/>
                </a:lnTo>
                <a:lnTo>
                  <a:pt x="2239" y="13991"/>
                </a:lnTo>
                <a:lnTo>
                  <a:pt x="2604" y="13626"/>
                </a:lnTo>
                <a:lnTo>
                  <a:pt x="2774" y="13432"/>
                </a:lnTo>
                <a:lnTo>
                  <a:pt x="2944" y="13188"/>
                </a:lnTo>
                <a:lnTo>
                  <a:pt x="3066" y="12945"/>
                </a:lnTo>
                <a:lnTo>
                  <a:pt x="3163" y="12702"/>
                </a:lnTo>
                <a:lnTo>
                  <a:pt x="3212" y="12458"/>
                </a:lnTo>
                <a:lnTo>
                  <a:pt x="3212" y="12337"/>
                </a:lnTo>
                <a:lnTo>
                  <a:pt x="3212" y="12215"/>
                </a:lnTo>
                <a:lnTo>
                  <a:pt x="3236" y="12118"/>
                </a:lnTo>
                <a:lnTo>
                  <a:pt x="3212" y="12045"/>
                </a:lnTo>
                <a:lnTo>
                  <a:pt x="3188" y="11972"/>
                </a:lnTo>
                <a:lnTo>
                  <a:pt x="3115" y="11923"/>
                </a:lnTo>
                <a:lnTo>
                  <a:pt x="2920" y="11826"/>
                </a:lnTo>
                <a:lnTo>
                  <a:pt x="2750" y="11704"/>
                </a:lnTo>
                <a:lnTo>
                  <a:pt x="2409" y="11461"/>
                </a:lnTo>
                <a:lnTo>
                  <a:pt x="2117" y="11169"/>
                </a:lnTo>
                <a:lnTo>
                  <a:pt x="1850" y="10852"/>
                </a:lnTo>
                <a:lnTo>
                  <a:pt x="1631" y="10512"/>
                </a:lnTo>
                <a:lnTo>
                  <a:pt x="1412" y="10147"/>
                </a:lnTo>
                <a:lnTo>
                  <a:pt x="1241" y="9757"/>
                </a:lnTo>
                <a:lnTo>
                  <a:pt x="1095" y="9368"/>
                </a:lnTo>
                <a:lnTo>
                  <a:pt x="949" y="8979"/>
                </a:lnTo>
                <a:lnTo>
                  <a:pt x="828" y="8565"/>
                </a:lnTo>
                <a:lnTo>
                  <a:pt x="755" y="8127"/>
                </a:lnTo>
                <a:lnTo>
                  <a:pt x="682" y="7689"/>
                </a:lnTo>
                <a:lnTo>
                  <a:pt x="657" y="7251"/>
                </a:lnTo>
                <a:lnTo>
                  <a:pt x="657" y="6837"/>
                </a:lnTo>
                <a:lnTo>
                  <a:pt x="706" y="6399"/>
                </a:lnTo>
                <a:lnTo>
                  <a:pt x="803" y="5986"/>
                </a:lnTo>
                <a:lnTo>
                  <a:pt x="925" y="5548"/>
                </a:lnTo>
                <a:lnTo>
                  <a:pt x="1120" y="5110"/>
                </a:lnTo>
                <a:lnTo>
                  <a:pt x="1339" y="4696"/>
                </a:lnTo>
                <a:lnTo>
                  <a:pt x="1606" y="4307"/>
                </a:lnTo>
                <a:lnTo>
                  <a:pt x="1898" y="3869"/>
                </a:lnTo>
                <a:lnTo>
                  <a:pt x="2166" y="3431"/>
                </a:lnTo>
                <a:lnTo>
                  <a:pt x="2434" y="3017"/>
                </a:lnTo>
                <a:lnTo>
                  <a:pt x="2604" y="2823"/>
                </a:lnTo>
                <a:lnTo>
                  <a:pt x="2774" y="2628"/>
                </a:lnTo>
                <a:lnTo>
                  <a:pt x="3115" y="2336"/>
                </a:lnTo>
                <a:lnTo>
                  <a:pt x="3431" y="2068"/>
                </a:lnTo>
                <a:lnTo>
                  <a:pt x="3772" y="1825"/>
                </a:lnTo>
                <a:lnTo>
                  <a:pt x="4137" y="1582"/>
                </a:lnTo>
                <a:lnTo>
                  <a:pt x="4502" y="1387"/>
                </a:lnTo>
                <a:lnTo>
                  <a:pt x="4867" y="1192"/>
                </a:lnTo>
                <a:lnTo>
                  <a:pt x="5256" y="1046"/>
                </a:lnTo>
                <a:lnTo>
                  <a:pt x="5670" y="900"/>
                </a:lnTo>
                <a:lnTo>
                  <a:pt x="6083" y="803"/>
                </a:lnTo>
                <a:lnTo>
                  <a:pt x="6497" y="706"/>
                </a:lnTo>
                <a:lnTo>
                  <a:pt x="6935" y="633"/>
                </a:lnTo>
                <a:lnTo>
                  <a:pt x="7373" y="584"/>
                </a:lnTo>
                <a:lnTo>
                  <a:pt x="7811" y="535"/>
                </a:lnTo>
                <a:lnTo>
                  <a:pt x="8249" y="511"/>
                </a:lnTo>
                <a:close/>
                <a:moveTo>
                  <a:pt x="8444" y="0"/>
                </a:moveTo>
                <a:lnTo>
                  <a:pt x="7641" y="24"/>
                </a:lnTo>
                <a:lnTo>
                  <a:pt x="6838" y="122"/>
                </a:lnTo>
                <a:lnTo>
                  <a:pt x="6351" y="195"/>
                </a:lnTo>
                <a:lnTo>
                  <a:pt x="5889" y="292"/>
                </a:lnTo>
                <a:lnTo>
                  <a:pt x="5426" y="414"/>
                </a:lnTo>
                <a:lnTo>
                  <a:pt x="4964" y="560"/>
                </a:lnTo>
                <a:lnTo>
                  <a:pt x="4502" y="730"/>
                </a:lnTo>
                <a:lnTo>
                  <a:pt x="4088" y="949"/>
                </a:lnTo>
                <a:lnTo>
                  <a:pt x="3674" y="1217"/>
                </a:lnTo>
                <a:lnTo>
                  <a:pt x="3285" y="1509"/>
                </a:lnTo>
                <a:lnTo>
                  <a:pt x="2823" y="1922"/>
                </a:lnTo>
                <a:lnTo>
                  <a:pt x="2385" y="2312"/>
                </a:lnTo>
                <a:lnTo>
                  <a:pt x="2166" y="2531"/>
                </a:lnTo>
                <a:lnTo>
                  <a:pt x="1947" y="2725"/>
                </a:lnTo>
                <a:lnTo>
                  <a:pt x="1752" y="2969"/>
                </a:lnTo>
                <a:lnTo>
                  <a:pt x="1582" y="3212"/>
                </a:lnTo>
                <a:lnTo>
                  <a:pt x="1266" y="3723"/>
                </a:lnTo>
                <a:lnTo>
                  <a:pt x="974" y="4283"/>
                </a:lnTo>
                <a:lnTo>
                  <a:pt x="682" y="4842"/>
                </a:lnTo>
                <a:lnTo>
                  <a:pt x="438" y="5402"/>
                </a:lnTo>
                <a:lnTo>
                  <a:pt x="341" y="5645"/>
                </a:lnTo>
                <a:lnTo>
                  <a:pt x="268" y="5889"/>
                </a:lnTo>
                <a:lnTo>
                  <a:pt x="195" y="6132"/>
                </a:lnTo>
                <a:lnTo>
                  <a:pt x="146" y="6375"/>
                </a:lnTo>
                <a:lnTo>
                  <a:pt x="122" y="6886"/>
                </a:lnTo>
                <a:lnTo>
                  <a:pt x="122" y="7397"/>
                </a:lnTo>
                <a:lnTo>
                  <a:pt x="171" y="7908"/>
                </a:lnTo>
                <a:lnTo>
                  <a:pt x="268" y="8419"/>
                </a:lnTo>
                <a:lnTo>
                  <a:pt x="390" y="8906"/>
                </a:lnTo>
                <a:lnTo>
                  <a:pt x="536" y="9392"/>
                </a:lnTo>
                <a:lnTo>
                  <a:pt x="682" y="9830"/>
                </a:lnTo>
                <a:lnTo>
                  <a:pt x="876" y="10244"/>
                </a:lnTo>
                <a:lnTo>
                  <a:pt x="1095" y="10658"/>
                </a:lnTo>
                <a:lnTo>
                  <a:pt x="1339" y="11047"/>
                </a:lnTo>
                <a:lnTo>
                  <a:pt x="1631" y="11412"/>
                </a:lnTo>
                <a:lnTo>
                  <a:pt x="1947" y="11728"/>
                </a:lnTo>
                <a:lnTo>
                  <a:pt x="2117" y="11874"/>
                </a:lnTo>
                <a:lnTo>
                  <a:pt x="2312" y="12020"/>
                </a:lnTo>
                <a:lnTo>
                  <a:pt x="2507" y="12142"/>
                </a:lnTo>
                <a:lnTo>
                  <a:pt x="2701" y="12239"/>
                </a:lnTo>
                <a:lnTo>
                  <a:pt x="2677" y="12458"/>
                </a:lnTo>
                <a:lnTo>
                  <a:pt x="2604" y="12653"/>
                </a:lnTo>
                <a:lnTo>
                  <a:pt x="2482" y="12848"/>
                </a:lnTo>
                <a:lnTo>
                  <a:pt x="2361" y="13042"/>
                </a:lnTo>
                <a:lnTo>
                  <a:pt x="2215" y="13213"/>
                </a:lnTo>
                <a:lnTo>
                  <a:pt x="2069" y="13359"/>
                </a:lnTo>
                <a:lnTo>
                  <a:pt x="1752" y="13675"/>
                </a:lnTo>
                <a:lnTo>
                  <a:pt x="1412" y="13967"/>
                </a:lnTo>
                <a:lnTo>
                  <a:pt x="1047" y="14259"/>
                </a:lnTo>
                <a:lnTo>
                  <a:pt x="828" y="14381"/>
                </a:lnTo>
                <a:lnTo>
                  <a:pt x="633" y="14478"/>
                </a:lnTo>
                <a:lnTo>
                  <a:pt x="414" y="14575"/>
                </a:lnTo>
                <a:lnTo>
                  <a:pt x="195" y="14648"/>
                </a:lnTo>
                <a:lnTo>
                  <a:pt x="98" y="14697"/>
                </a:lnTo>
                <a:lnTo>
                  <a:pt x="25" y="14794"/>
                </a:lnTo>
                <a:lnTo>
                  <a:pt x="0" y="14891"/>
                </a:lnTo>
                <a:lnTo>
                  <a:pt x="25" y="14989"/>
                </a:lnTo>
                <a:lnTo>
                  <a:pt x="49" y="15086"/>
                </a:lnTo>
                <a:lnTo>
                  <a:pt x="146" y="15159"/>
                </a:lnTo>
                <a:lnTo>
                  <a:pt x="244" y="15208"/>
                </a:lnTo>
                <a:lnTo>
                  <a:pt x="365" y="15208"/>
                </a:lnTo>
                <a:lnTo>
                  <a:pt x="414" y="15183"/>
                </a:lnTo>
                <a:lnTo>
                  <a:pt x="560" y="15256"/>
                </a:lnTo>
                <a:lnTo>
                  <a:pt x="682" y="15305"/>
                </a:lnTo>
                <a:lnTo>
                  <a:pt x="998" y="15378"/>
                </a:lnTo>
                <a:lnTo>
                  <a:pt x="1314" y="15402"/>
                </a:lnTo>
                <a:lnTo>
                  <a:pt x="1679" y="15402"/>
                </a:lnTo>
                <a:lnTo>
                  <a:pt x="2020" y="15354"/>
                </a:lnTo>
                <a:lnTo>
                  <a:pt x="2336" y="15305"/>
                </a:lnTo>
                <a:lnTo>
                  <a:pt x="2896" y="15183"/>
                </a:lnTo>
                <a:lnTo>
                  <a:pt x="3261" y="15062"/>
                </a:lnTo>
                <a:lnTo>
                  <a:pt x="3626" y="14916"/>
                </a:lnTo>
                <a:lnTo>
                  <a:pt x="3991" y="14770"/>
                </a:lnTo>
                <a:lnTo>
                  <a:pt x="4331" y="14575"/>
                </a:lnTo>
                <a:lnTo>
                  <a:pt x="4575" y="14429"/>
                </a:lnTo>
                <a:lnTo>
                  <a:pt x="4818" y="14259"/>
                </a:lnTo>
                <a:lnTo>
                  <a:pt x="5037" y="14040"/>
                </a:lnTo>
                <a:lnTo>
                  <a:pt x="5134" y="13918"/>
                </a:lnTo>
                <a:lnTo>
                  <a:pt x="5207" y="13797"/>
                </a:lnTo>
                <a:lnTo>
                  <a:pt x="5426" y="13821"/>
                </a:lnTo>
                <a:lnTo>
                  <a:pt x="5645" y="13845"/>
                </a:lnTo>
                <a:lnTo>
                  <a:pt x="6059" y="13967"/>
                </a:lnTo>
                <a:lnTo>
                  <a:pt x="6497" y="14113"/>
                </a:lnTo>
                <a:lnTo>
                  <a:pt x="6692" y="14186"/>
                </a:lnTo>
                <a:lnTo>
                  <a:pt x="6911" y="14235"/>
                </a:lnTo>
                <a:lnTo>
                  <a:pt x="7178" y="14283"/>
                </a:lnTo>
                <a:lnTo>
                  <a:pt x="7446" y="14308"/>
                </a:lnTo>
                <a:lnTo>
                  <a:pt x="7981" y="14332"/>
                </a:lnTo>
                <a:lnTo>
                  <a:pt x="8517" y="14308"/>
                </a:lnTo>
                <a:lnTo>
                  <a:pt x="9052" y="14259"/>
                </a:lnTo>
                <a:lnTo>
                  <a:pt x="9490" y="14210"/>
                </a:lnTo>
                <a:lnTo>
                  <a:pt x="9952" y="14137"/>
                </a:lnTo>
                <a:lnTo>
                  <a:pt x="10390" y="14040"/>
                </a:lnTo>
                <a:lnTo>
                  <a:pt x="10828" y="13918"/>
                </a:lnTo>
                <a:lnTo>
                  <a:pt x="11266" y="13797"/>
                </a:lnTo>
                <a:lnTo>
                  <a:pt x="11680" y="13651"/>
                </a:lnTo>
                <a:lnTo>
                  <a:pt x="12093" y="13480"/>
                </a:lnTo>
                <a:lnTo>
                  <a:pt x="12507" y="13286"/>
                </a:lnTo>
                <a:lnTo>
                  <a:pt x="12921" y="13067"/>
                </a:lnTo>
                <a:lnTo>
                  <a:pt x="13310" y="12823"/>
                </a:lnTo>
                <a:lnTo>
                  <a:pt x="13699" y="12556"/>
                </a:lnTo>
                <a:lnTo>
                  <a:pt x="14089" y="12264"/>
                </a:lnTo>
                <a:lnTo>
                  <a:pt x="14429" y="11947"/>
                </a:lnTo>
                <a:lnTo>
                  <a:pt x="14770" y="11607"/>
                </a:lnTo>
                <a:lnTo>
                  <a:pt x="15111" y="11266"/>
                </a:lnTo>
                <a:lnTo>
                  <a:pt x="15403" y="10901"/>
                </a:lnTo>
                <a:lnTo>
                  <a:pt x="15670" y="10512"/>
                </a:lnTo>
                <a:lnTo>
                  <a:pt x="15914" y="10098"/>
                </a:lnTo>
                <a:lnTo>
                  <a:pt x="16133" y="9684"/>
                </a:lnTo>
                <a:lnTo>
                  <a:pt x="16327" y="9246"/>
                </a:lnTo>
                <a:lnTo>
                  <a:pt x="16473" y="8808"/>
                </a:lnTo>
                <a:lnTo>
                  <a:pt x="16595" y="8346"/>
                </a:lnTo>
                <a:lnTo>
                  <a:pt x="16668" y="7884"/>
                </a:lnTo>
                <a:lnTo>
                  <a:pt x="16717" y="7421"/>
                </a:lnTo>
                <a:lnTo>
                  <a:pt x="16717" y="7178"/>
                </a:lnTo>
                <a:lnTo>
                  <a:pt x="16692" y="6959"/>
                </a:lnTo>
                <a:lnTo>
                  <a:pt x="16595" y="6497"/>
                </a:lnTo>
                <a:lnTo>
                  <a:pt x="16473" y="6035"/>
                </a:lnTo>
                <a:lnTo>
                  <a:pt x="16352" y="5597"/>
                </a:lnTo>
                <a:lnTo>
                  <a:pt x="16206" y="5134"/>
                </a:lnTo>
                <a:lnTo>
                  <a:pt x="16084" y="4672"/>
                </a:lnTo>
                <a:lnTo>
                  <a:pt x="15962" y="4210"/>
                </a:lnTo>
                <a:lnTo>
                  <a:pt x="15792" y="3772"/>
                </a:lnTo>
                <a:lnTo>
                  <a:pt x="15597" y="3358"/>
                </a:lnTo>
                <a:lnTo>
                  <a:pt x="15354" y="2993"/>
                </a:lnTo>
                <a:lnTo>
                  <a:pt x="15062" y="2652"/>
                </a:lnTo>
                <a:lnTo>
                  <a:pt x="14770" y="2336"/>
                </a:lnTo>
                <a:lnTo>
                  <a:pt x="14429" y="2044"/>
                </a:lnTo>
                <a:lnTo>
                  <a:pt x="14089" y="1776"/>
                </a:lnTo>
                <a:lnTo>
                  <a:pt x="13724" y="1509"/>
                </a:lnTo>
                <a:lnTo>
                  <a:pt x="13334" y="1265"/>
                </a:lnTo>
                <a:lnTo>
                  <a:pt x="12969" y="1046"/>
                </a:lnTo>
                <a:lnTo>
                  <a:pt x="12580" y="827"/>
                </a:lnTo>
                <a:lnTo>
                  <a:pt x="12166" y="633"/>
                </a:lnTo>
                <a:lnTo>
                  <a:pt x="11777" y="487"/>
                </a:lnTo>
                <a:lnTo>
                  <a:pt x="11363" y="341"/>
                </a:lnTo>
                <a:lnTo>
                  <a:pt x="10950" y="219"/>
                </a:lnTo>
                <a:lnTo>
                  <a:pt x="10512" y="146"/>
                </a:lnTo>
                <a:lnTo>
                  <a:pt x="10074" y="73"/>
                </a:lnTo>
                <a:lnTo>
                  <a:pt x="9271" y="0"/>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94" name="Shape 94"/>
          <p:cNvSpPr txBox="1">
            <a:spLocks noGrp="1"/>
          </p:cNvSpPr>
          <p:nvPr>
            <p:ph type="sldNum" idx="12"/>
          </p:nvPr>
        </p:nvSpPr>
        <p:spPr>
          <a:xfrm>
            <a:off x="11307445" y="6333134"/>
            <a:ext cx="7316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‹Nº›</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 purple" type="titleOnly">
  <p:cSld name="TITLE_ONLY">
    <p:bg>
      <p:bgPr>
        <a:gradFill>
          <a:gsLst>
            <a:gs pos="0">
              <a:srgbClr val="A90C98"/>
            </a:gs>
            <a:gs pos="100000">
              <a:srgbClr val="3A1394"/>
            </a:gs>
          </a:gsLst>
          <a:lin ang="2700006" scaled="0"/>
        </a:gradFill>
        <a:effectLst/>
      </p:bgPr>
    </p:bg>
    <p:spTree>
      <p:nvGrpSpPr>
        <p:cNvPr id="1" name="Shape 111"/>
        <p:cNvGrpSpPr/>
        <p:nvPr/>
      </p:nvGrpSpPr>
      <p:grpSpPr>
        <a:xfrm>
          <a:off x="0" y="0"/>
          <a:ext cx="0" cy="0"/>
          <a:chOff x="0" y="0"/>
          <a:chExt cx="0" cy="0"/>
        </a:xfrm>
      </p:grpSpPr>
      <p:sp>
        <p:nvSpPr>
          <p:cNvPr id="112" name="Shape 112"/>
          <p:cNvSpPr/>
          <p:nvPr/>
        </p:nvSpPr>
        <p:spPr>
          <a:xfrm>
            <a:off x="0" y="0"/>
            <a:ext cx="12192000" cy="1070400"/>
          </a:xfrm>
          <a:prstGeom prst="rect">
            <a:avLst/>
          </a:prstGeom>
          <a:solidFill>
            <a:srgbClr val="20124D">
              <a:alpha val="2154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113" name="Shape 113"/>
          <p:cNvSpPr txBox="1">
            <a:spLocks noGrp="1"/>
          </p:cNvSpPr>
          <p:nvPr>
            <p:ph type="title"/>
          </p:nvPr>
        </p:nvSpPr>
        <p:spPr>
          <a:xfrm>
            <a:off x="1486800" y="428125"/>
            <a:ext cx="10095600" cy="506100"/>
          </a:xfrm>
          <a:prstGeom prst="rect">
            <a:avLst/>
          </a:prstGeom>
        </p:spPr>
        <p:txBody>
          <a:bodyPr spcFirstLastPara="1" wrap="square" lIns="91425" tIns="91425" rIns="91425" bIns="91425" anchor="b" anchorCtr="0"/>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114" name="Shape 114"/>
          <p:cNvSpPr/>
          <p:nvPr/>
        </p:nvSpPr>
        <p:spPr>
          <a:xfrm>
            <a:off x="925580" y="556681"/>
            <a:ext cx="487133" cy="336633"/>
          </a:xfrm>
          <a:custGeom>
            <a:avLst/>
            <a:gdLst/>
            <a:ahLst/>
            <a:cxnLst/>
            <a:rect l="0" t="0" r="0" b="0"/>
            <a:pathLst>
              <a:path w="16717" h="15403" extrusionOk="0">
                <a:moveTo>
                  <a:pt x="9149" y="511"/>
                </a:moveTo>
                <a:lnTo>
                  <a:pt x="9587" y="560"/>
                </a:lnTo>
                <a:lnTo>
                  <a:pt x="10025" y="608"/>
                </a:lnTo>
                <a:lnTo>
                  <a:pt x="10439" y="681"/>
                </a:lnTo>
                <a:lnTo>
                  <a:pt x="10877" y="779"/>
                </a:lnTo>
                <a:lnTo>
                  <a:pt x="11290" y="900"/>
                </a:lnTo>
                <a:lnTo>
                  <a:pt x="11704" y="1046"/>
                </a:lnTo>
                <a:lnTo>
                  <a:pt x="12093" y="1217"/>
                </a:lnTo>
                <a:lnTo>
                  <a:pt x="12483" y="1411"/>
                </a:lnTo>
                <a:lnTo>
                  <a:pt x="12994" y="1703"/>
                </a:lnTo>
                <a:lnTo>
                  <a:pt x="13505" y="2020"/>
                </a:lnTo>
                <a:lnTo>
                  <a:pt x="13967" y="2360"/>
                </a:lnTo>
                <a:lnTo>
                  <a:pt x="14210" y="2555"/>
                </a:lnTo>
                <a:lnTo>
                  <a:pt x="14405" y="2750"/>
                </a:lnTo>
                <a:lnTo>
                  <a:pt x="14332" y="2871"/>
                </a:lnTo>
                <a:lnTo>
                  <a:pt x="14308" y="3017"/>
                </a:lnTo>
                <a:lnTo>
                  <a:pt x="14308" y="3066"/>
                </a:lnTo>
                <a:lnTo>
                  <a:pt x="14332" y="3090"/>
                </a:lnTo>
                <a:lnTo>
                  <a:pt x="14405" y="3139"/>
                </a:lnTo>
                <a:lnTo>
                  <a:pt x="14478" y="3139"/>
                </a:lnTo>
                <a:lnTo>
                  <a:pt x="14551" y="3090"/>
                </a:lnTo>
                <a:lnTo>
                  <a:pt x="14624" y="2993"/>
                </a:lnTo>
                <a:lnTo>
                  <a:pt x="14867" y="3285"/>
                </a:lnTo>
                <a:lnTo>
                  <a:pt x="14770" y="3358"/>
                </a:lnTo>
                <a:lnTo>
                  <a:pt x="14697" y="3431"/>
                </a:lnTo>
                <a:lnTo>
                  <a:pt x="14600" y="3601"/>
                </a:lnTo>
                <a:lnTo>
                  <a:pt x="14575" y="3674"/>
                </a:lnTo>
                <a:lnTo>
                  <a:pt x="14575" y="3723"/>
                </a:lnTo>
                <a:lnTo>
                  <a:pt x="14575" y="3772"/>
                </a:lnTo>
                <a:lnTo>
                  <a:pt x="14600" y="3796"/>
                </a:lnTo>
                <a:lnTo>
                  <a:pt x="14648" y="3796"/>
                </a:lnTo>
                <a:lnTo>
                  <a:pt x="14721" y="3772"/>
                </a:lnTo>
                <a:lnTo>
                  <a:pt x="14867" y="3699"/>
                </a:lnTo>
                <a:lnTo>
                  <a:pt x="15086" y="3601"/>
                </a:lnTo>
                <a:lnTo>
                  <a:pt x="15208" y="3820"/>
                </a:lnTo>
                <a:lnTo>
                  <a:pt x="15305" y="4064"/>
                </a:lnTo>
                <a:lnTo>
                  <a:pt x="15111" y="4137"/>
                </a:lnTo>
                <a:lnTo>
                  <a:pt x="15013" y="4185"/>
                </a:lnTo>
                <a:lnTo>
                  <a:pt x="14916" y="4234"/>
                </a:lnTo>
                <a:lnTo>
                  <a:pt x="14892" y="4307"/>
                </a:lnTo>
                <a:lnTo>
                  <a:pt x="14892" y="4380"/>
                </a:lnTo>
                <a:lnTo>
                  <a:pt x="14940" y="4429"/>
                </a:lnTo>
                <a:lnTo>
                  <a:pt x="15013" y="4453"/>
                </a:lnTo>
                <a:lnTo>
                  <a:pt x="15135" y="4453"/>
                </a:lnTo>
                <a:lnTo>
                  <a:pt x="15232" y="4429"/>
                </a:lnTo>
                <a:lnTo>
                  <a:pt x="15427" y="4380"/>
                </a:lnTo>
                <a:lnTo>
                  <a:pt x="15573" y="4915"/>
                </a:lnTo>
                <a:lnTo>
                  <a:pt x="15403" y="4964"/>
                </a:lnTo>
                <a:lnTo>
                  <a:pt x="15232" y="5061"/>
                </a:lnTo>
                <a:lnTo>
                  <a:pt x="15086" y="5183"/>
                </a:lnTo>
                <a:lnTo>
                  <a:pt x="15038" y="5256"/>
                </a:lnTo>
                <a:lnTo>
                  <a:pt x="15013" y="5329"/>
                </a:lnTo>
                <a:lnTo>
                  <a:pt x="15013" y="5378"/>
                </a:lnTo>
                <a:lnTo>
                  <a:pt x="15038" y="5402"/>
                </a:lnTo>
                <a:lnTo>
                  <a:pt x="15062" y="5426"/>
                </a:lnTo>
                <a:lnTo>
                  <a:pt x="15111" y="5451"/>
                </a:lnTo>
                <a:lnTo>
                  <a:pt x="15208" y="5451"/>
                </a:lnTo>
                <a:lnTo>
                  <a:pt x="15305" y="5426"/>
                </a:lnTo>
                <a:lnTo>
                  <a:pt x="15476" y="5353"/>
                </a:lnTo>
                <a:lnTo>
                  <a:pt x="15695" y="5305"/>
                </a:lnTo>
                <a:lnTo>
                  <a:pt x="15792" y="5743"/>
                </a:lnTo>
                <a:lnTo>
                  <a:pt x="15622" y="5816"/>
                </a:lnTo>
                <a:lnTo>
                  <a:pt x="15451" y="5864"/>
                </a:lnTo>
                <a:lnTo>
                  <a:pt x="15305" y="5937"/>
                </a:lnTo>
                <a:lnTo>
                  <a:pt x="15159" y="6035"/>
                </a:lnTo>
                <a:lnTo>
                  <a:pt x="15013" y="6132"/>
                </a:lnTo>
                <a:lnTo>
                  <a:pt x="15013" y="6181"/>
                </a:lnTo>
                <a:lnTo>
                  <a:pt x="15013" y="6205"/>
                </a:lnTo>
                <a:lnTo>
                  <a:pt x="15038" y="6229"/>
                </a:lnTo>
                <a:lnTo>
                  <a:pt x="15403" y="6229"/>
                </a:lnTo>
                <a:lnTo>
                  <a:pt x="15719" y="6181"/>
                </a:lnTo>
                <a:lnTo>
                  <a:pt x="15914" y="6156"/>
                </a:lnTo>
                <a:lnTo>
                  <a:pt x="16035" y="6594"/>
                </a:lnTo>
                <a:lnTo>
                  <a:pt x="15768" y="6691"/>
                </a:lnTo>
                <a:lnTo>
                  <a:pt x="15549" y="6764"/>
                </a:lnTo>
                <a:lnTo>
                  <a:pt x="15184" y="6910"/>
                </a:lnTo>
                <a:lnTo>
                  <a:pt x="15135" y="6935"/>
                </a:lnTo>
                <a:lnTo>
                  <a:pt x="15062" y="6983"/>
                </a:lnTo>
                <a:lnTo>
                  <a:pt x="15038" y="7032"/>
                </a:lnTo>
                <a:lnTo>
                  <a:pt x="15013" y="7081"/>
                </a:lnTo>
                <a:lnTo>
                  <a:pt x="15038" y="7056"/>
                </a:lnTo>
                <a:lnTo>
                  <a:pt x="15013" y="7105"/>
                </a:lnTo>
                <a:lnTo>
                  <a:pt x="15013" y="7129"/>
                </a:lnTo>
                <a:lnTo>
                  <a:pt x="15038" y="7154"/>
                </a:lnTo>
                <a:lnTo>
                  <a:pt x="15086" y="7202"/>
                </a:lnTo>
                <a:lnTo>
                  <a:pt x="15208" y="7227"/>
                </a:lnTo>
                <a:lnTo>
                  <a:pt x="15403" y="7227"/>
                </a:lnTo>
                <a:lnTo>
                  <a:pt x="15622" y="7178"/>
                </a:lnTo>
                <a:lnTo>
                  <a:pt x="15841" y="7129"/>
                </a:lnTo>
                <a:lnTo>
                  <a:pt x="16108" y="7056"/>
                </a:lnTo>
                <a:lnTo>
                  <a:pt x="16108" y="7397"/>
                </a:lnTo>
                <a:lnTo>
                  <a:pt x="16108" y="7713"/>
                </a:lnTo>
                <a:lnTo>
                  <a:pt x="16035" y="7713"/>
                </a:lnTo>
                <a:lnTo>
                  <a:pt x="15670" y="7762"/>
                </a:lnTo>
                <a:lnTo>
                  <a:pt x="15330" y="7786"/>
                </a:lnTo>
                <a:lnTo>
                  <a:pt x="14965" y="7835"/>
                </a:lnTo>
                <a:lnTo>
                  <a:pt x="14600" y="7932"/>
                </a:lnTo>
                <a:lnTo>
                  <a:pt x="14575" y="7957"/>
                </a:lnTo>
                <a:lnTo>
                  <a:pt x="14575" y="7981"/>
                </a:lnTo>
                <a:lnTo>
                  <a:pt x="14575" y="8005"/>
                </a:lnTo>
                <a:lnTo>
                  <a:pt x="14600" y="8030"/>
                </a:lnTo>
                <a:lnTo>
                  <a:pt x="15330" y="8151"/>
                </a:lnTo>
                <a:lnTo>
                  <a:pt x="15500" y="8176"/>
                </a:lnTo>
                <a:lnTo>
                  <a:pt x="15695" y="8200"/>
                </a:lnTo>
                <a:lnTo>
                  <a:pt x="15865" y="8176"/>
                </a:lnTo>
                <a:lnTo>
                  <a:pt x="16035" y="8127"/>
                </a:lnTo>
                <a:lnTo>
                  <a:pt x="16035" y="8176"/>
                </a:lnTo>
                <a:lnTo>
                  <a:pt x="15938" y="8565"/>
                </a:lnTo>
                <a:lnTo>
                  <a:pt x="15816" y="8930"/>
                </a:lnTo>
                <a:lnTo>
                  <a:pt x="15524" y="8881"/>
                </a:lnTo>
                <a:lnTo>
                  <a:pt x="15232" y="8833"/>
                </a:lnTo>
                <a:lnTo>
                  <a:pt x="15013" y="8784"/>
                </a:lnTo>
                <a:lnTo>
                  <a:pt x="14794" y="8760"/>
                </a:lnTo>
                <a:lnTo>
                  <a:pt x="14332" y="8784"/>
                </a:lnTo>
                <a:lnTo>
                  <a:pt x="14308" y="8784"/>
                </a:lnTo>
                <a:lnTo>
                  <a:pt x="14308" y="8808"/>
                </a:lnTo>
                <a:lnTo>
                  <a:pt x="14308" y="8833"/>
                </a:lnTo>
                <a:lnTo>
                  <a:pt x="14332" y="8833"/>
                </a:lnTo>
                <a:lnTo>
                  <a:pt x="14478" y="8881"/>
                </a:lnTo>
                <a:lnTo>
                  <a:pt x="14624" y="8954"/>
                </a:lnTo>
                <a:lnTo>
                  <a:pt x="14965" y="9125"/>
                </a:lnTo>
                <a:lnTo>
                  <a:pt x="15281" y="9271"/>
                </a:lnTo>
                <a:lnTo>
                  <a:pt x="15451" y="9319"/>
                </a:lnTo>
                <a:lnTo>
                  <a:pt x="15622" y="9368"/>
                </a:lnTo>
                <a:lnTo>
                  <a:pt x="15500" y="9636"/>
                </a:lnTo>
                <a:lnTo>
                  <a:pt x="15354" y="9903"/>
                </a:lnTo>
                <a:lnTo>
                  <a:pt x="15135" y="9782"/>
                </a:lnTo>
                <a:lnTo>
                  <a:pt x="14916" y="9684"/>
                </a:lnTo>
                <a:lnTo>
                  <a:pt x="14429" y="9563"/>
                </a:lnTo>
                <a:lnTo>
                  <a:pt x="14210" y="9490"/>
                </a:lnTo>
                <a:lnTo>
                  <a:pt x="13943" y="9441"/>
                </a:lnTo>
                <a:lnTo>
                  <a:pt x="13699" y="9417"/>
                </a:lnTo>
                <a:lnTo>
                  <a:pt x="13553" y="9417"/>
                </a:lnTo>
                <a:lnTo>
                  <a:pt x="13456" y="9465"/>
                </a:lnTo>
                <a:lnTo>
                  <a:pt x="13432" y="9490"/>
                </a:lnTo>
                <a:lnTo>
                  <a:pt x="13432" y="9514"/>
                </a:lnTo>
                <a:lnTo>
                  <a:pt x="13578" y="9636"/>
                </a:lnTo>
                <a:lnTo>
                  <a:pt x="13772" y="9733"/>
                </a:lnTo>
                <a:lnTo>
                  <a:pt x="14137" y="9855"/>
                </a:lnTo>
                <a:lnTo>
                  <a:pt x="14648" y="10049"/>
                </a:lnTo>
                <a:lnTo>
                  <a:pt x="14892" y="10147"/>
                </a:lnTo>
                <a:lnTo>
                  <a:pt x="15135" y="10244"/>
                </a:lnTo>
                <a:lnTo>
                  <a:pt x="14794" y="10706"/>
                </a:lnTo>
                <a:lnTo>
                  <a:pt x="14721" y="10658"/>
                </a:lnTo>
                <a:lnTo>
                  <a:pt x="14624" y="10633"/>
                </a:lnTo>
                <a:lnTo>
                  <a:pt x="14405" y="10560"/>
                </a:lnTo>
                <a:lnTo>
                  <a:pt x="13991" y="10512"/>
                </a:lnTo>
                <a:lnTo>
                  <a:pt x="13772" y="10439"/>
                </a:lnTo>
                <a:lnTo>
                  <a:pt x="13505" y="10366"/>
                </a:lnTo>
                <a:lnTo>
                  <a:pt x="13359" y="10341"/>
                </a:lnTo>
                <a:lnTo>
                  <a:pt x="13213" y="10317"/>
                </a:lnTo>
                <a:lnTo>
                  <a:pt x="13115" y="10341"/>
                </a:lnTo>
                <a:lnTo>
                  <a:pt x="12994" y="10390"/>
                </a:lnTo>
                <a:lnTo>
                  <a:pt x="12994" y="10414"/>
                </a:lnTo>
                <a:lnTo>
                  <a:pt x="13018" y="10536"/>
                </a:lnTo>
                <a:lnTo>
                  <a:pt x="13091" y="10609"/>
                </a:lnTo>
                <a:lnTo>
                  <a:pt x="13188" y="10682"/>
                </a:lnTo>
                <a:lnTo>
                  <a:pt x="13310" y="10731"/>
                </a:lnTo>
                <a:lnTo>
                  <a:pt x="13553" y="10828"/>
                </a:lnTo>
                <a:lnTo>
                  <a:pt x="13772" y="10877"/>
                </a:lnTo>
                <a:lnTo>
                  <a:pt x="14113" y="10998"/>
                </a:lnTo>
                <a:lnTo>
                  <a:pt x="14308" y="11047"/>
                </a:lnTo>
                <a:lnTo>
                  <a:pt x="14502" y="11071"/>
                </a:lnTo>
                <a:lnTo>
                  <a:pt x="14089" y="11509"/>
                </a:lnTo>
                <a:lnTo>
                  <a:pt x="13943" y="11412"/>
                </a:lnTo>
                <a:lnTo>
                  <a:pt x="13772" y="11339"/>
                </a:lnTo>
                <a:lnTo>
                  <a:pt x="13432" y="11242"/>
                </a:lnTo>
                <a:lnTo>
                  <a:pt x="13067" y="11144"/>
                </a:lnTo>
                <a:lnTo>
                  <a:pt x="12702" y="11071"/>
                </a:lnTo>
                <a:lnTo>
                  <a:pt x="12337" y="11047"/>
                </a:lnTo>
                <a:lnTo>
                  <a:pt x="11972" y="11096"/>
                </a:lnTo>
                <a:lnTo>
                  <a:pt x="11947" y="11096"/>
                </a:lnTo>
                <a:lnTo>
                  <a:pt x="11899" y="11120"/>
                </a:lnTo>
                <a:lnTo>
                  <a:pt x="11874" y="11193"/>
                </a:lnTo>
                <a:lnTo>
                  <a:pt x="11850" y="11266"/>
                </a:lnTo>
                <a:lnTo>
                  <a:pt x="11874" y="11290"/>
                </a:lnTo>
                <a:lnTo>
                  <a:pt x="11899" y="11363"/>
                </a:lnTo>
                <a:lnTo>
                  <a:pt x="11972" y="11412"/>
                </a:lnTo>
                <a:lnTo>
                  <a:pt x="12580" y="11509"/>
                </a:lnTo>
                <a:lnTo>
                  <a:pt x="12872" y="11582"/>
                </a:lnTo>
                <a:lnTo>
                  <a:pt x="13164" y="11655"/>
                </a:lnTo>
                <a:lnTo>
                  <a:pt x="13432" y="11753"/>
                </a:lnTo>
                <a:lnTo>
                  <a:pt x="13675" y="11850"/>
                </a:lnTo>
                <a:lnTo>
                  <a:pt x="13359" y="12118"/>
                </a:lnTo>
                <a:lnTo>
                  <a:pt x="13018" y="12337"/>
                </a:lnTo>
                <a:lnTo>
                  <a:pt x="12994" y="12288"/>
                </a:lnTo>
                <a:lnTo>
                  <a:pt x="12945" y="12239"/>
                </a:lnTo>
                <a:lnTo>
                  <a:pt x="12775" y="12166"/>
                </a:lnTo>
                <a:lnTo>
                  <a:pt x="12604" y="12142"/>
                </a:lnTo>
                <a:lnTo>
                  <a:pt x="12410" y="12118"/>
                </a:lnTo>
                <a:lnTo>
                  <a:pt x="12215" y="12069"/>
                </a:lnTo>
                <a:lnTo>
                  <a:pt x="11850" y="11947"/>
                </a:lnTo>
                <a:lnTo>
                  <a:pt x="11558" y="11826"/>
                </a:lnTo>
                <a:lnTo>
                  <a:pt x="11242" y="11704"/>
                </a:lnTo>
                <a:lnTo>
                  <a:pt x="11096" y="11655"/>
                </a:lnTo>
                <a:lnTo>
                  <a:pt x="10950" y="11607"/>
                </a:lnTo>
                <a:lnTo>
                  <a:pt x="10779" y="11582"/>
                </a:lnTo>
                <a:lnTo>
                  <a:pt x="10633" y="11582"/>
                </a:lnTo>
                <a:lnTo>
                  <a:pt x="10609" y="11607"/>
                </a:lnTo>
                <a:lnTo>
                  <a:pt x="10609" y="11655"/>
                </a:lnTo>
                <a:lnTo>
                  <a:pt x="10682" y="11753"/>
                </a:lnTo>
                <a:lnTo>
                  <a:pt x="10804" y="11874"/>
                </a:lnTo>
                <a:lnTo>
                  <a:pt x="10925" y="11947"/>
                </a:lnTo>
                <a:lnTo>
                  <a:pt x="11047" y="12045"/>
                </a:lnTo>
                <a:lnTo>
                  <a:pt x="11315" y="12166"/>
                </a:lnTo>
                <a:lnTo>
                  <a:pt x="11582" y="12288"/>
                </a:lnTo>
                <a:lnTo>
                  <a:pt x="11826" y="12385"/>
                </a:lnTo>
                <a:lnTo>
                  <a:pt x="12093" y="12483"/>
                </a:lnTo>
                <a:lnTo>
                  <a:pt x="12361" y="12556"/>
                </a:lnTo>
                <a:lnTo>
                  <a:pt x="12507" y="12580"/>
                </a:lnTo>
                <a:lnTo>
                  <a:pt x="12629" y="12580"/>
                </a:lnTo>
                <a:lnTo>
                  <a:pt x="12239" y="12799"/>
                </a:lnTo>
                <a:lnTo>
                  <a:pt x="11850" y="12969"/>
                </a:lnTo>
                <a:lnTo>
                  <a:pt x="11801" y="12921"/>
                </a:lnTo>
                <a:lnTo>
                  <a:pt x="11680" y="12823"/>
                </a:lnTo>
                <a:lnTo>
                  <a:pt x="11558" y="12775"/>
                </a:lnTo>
                <a:lnTo>
                  <a:pt x="11266" y="12677"/>
                </a:lnTo>
                <a:lnTo>
                  <a:pt x="10998" y="12604"/>
                </a:lnTo>
                <a:lnTo>
                  <a:pt x="10731" y="12531"/>
                </a:lnTo>
                <a:lnTo>
                  <a:pt x="10585" y="12458"/>
                </a:lnTo>
                <a:lnTo>
                  <a:pt x="10439" y="12385"/>
                </a:lnTo>
                <a:lnTo>
                  <a:pt x="10171" y="12239"/>
                </a:lnTo>
                <a:lnTo>
                  <a:pt x="10025" y="12166"/>
                </a:lnTo>
                <a:lnTo>
                  <a:pt x="9879" y="12118"/>
                </a:lnTo>
                <a:lnTo>
                  <a:pt x="9733" y="12093"/>
                </a:lnTo>
                <a:lnTo>
                  <a:pt x="9563" y="12093"/>
                </a:lnTo>
                <a:lnTo>
                  <a:pt x="9514" y="12118"/>
                </a:lnTo>
                <a:lnTo>
                  <a:pt x="9490" y="12142"/>
                </a:lnTo>
                <a:lnTo>
                  <a:pt x="9490" y="12191"/>
                </a:lnTo>
                <a:lnTo>
                  <a:pt x="9514" y="12215"/>
                </a:lnTo>
                <a:lnTo>
                  <a:pt x="9733" y="12410"/>
                </a:lnTo>
                <a:lnTo>
                  <a:pt x="9952" y="12580"/>
                </a:lnTo>
                <a:lnTo>
                  <a:pt x="10220" y="12750"/>
                </a:lnTo>
                <a:lnTo>
                  <a:pt x="10463" y="12872"/>
                </a:lnTo>
                <a:lnTo>
                  <a:pt x="10682" y="12969"/>
                </a:lnTo>
                <a:lnTo>
                  <a:pt x="10901" y="13042"/>
                </a:lnTo>
                <a:lnTo>
                  <a:pt x="11363" y="13188"/>
                </a:lnTo>
                <a:lnTo>
                  <a:pt x="10852" y="13359"/>
                </a:lnTo>
                <a:lnTo>
                  <a:pt x="10317" y="13505"/>
                </a:lnTo>
                <a:lnTo>
                  <a:pt x="10317" y="13480"/>
                </a:lnTo>
                <a:lnTo>
                  <a:pt x="10366" y="13359"/>
                </a:lnTo>
                <a:lnTo>
                  <a:pt x="10366" y="13310"/>
                </a:lnTo>
                <a:lnTo>
                  <a:pt x="10342" y="13261"/>
                </a:lnTo>
                <a:lnTo>
                  <a:pt x="10293" y="13213"/>
                </a:lnTo>
                <a:lnTo>
                  <a:pt x="10244" y="13164"/>
                </a:lnTo>
                <a:lnTo>
                  <a:pt x="9198" y="12604"/>
                </a:lnTo>
                <a:lnTo>
                  <a:pt x="9028" y="12507"/>
                </a:lnTo>
                <a:lnTo>
                  <a:pt x="8809" y="12410"/>
                </a:lnTo>
                <a:lnTo>
                  <a:pt x="8711" y="12385"/>
                </a:lnTo>
                <a:lnTo>
                  <a:pt x="8590" y="12361"/>
                </a:lnTo>
                <a:lnTo>
                  <a:pt x="8492" y="12385"/>
                </a:lnTo>
                <a:lnTo>
                  <a:pt x="8419" y="12434"/>
                </a:lnTo>
                <a:lnTo>
                  <a:pt x="8419" y="12458"/>
                </a:lnTo>
                <a:lnTo>
                  <a:pt x="8444" y="12556"/>
                </a:lnTo>
                <a:lnTo>
                  <a:pt x="8517" y="12629"/>
                </a:lnTo>
                <a:lnTo>
                  <a:pt x="8687" y="12799"/>
                </a:lnTo>
                <a:lnTo>
                  <a:pt x="9028" y="13042"/>
                </a:lnTo>
                <a:lnTo>
                  <a:pt x="9490" y="13334"/>
                </a:lnTo>
                <a:lnTo>
                  <a:pt x="9733" y="13456"/>
                </a:lnTo>
                <a:lnTo>
                  <a:pt x="10001" y="13553"/>
                </a:lnTo>
                <a:lnTo>
                  <a:pt x="9539" y="13651"/>
                </a:lnTo>
                <a:lnTo>
                  <a:pt x="9076" y="13699"/>
                </a:lnTo>
                <a:lnTo>
                  <a:pt x="9052" y="13651"/>
                </a:lnTo>
                <a:lnTo>
                  <a:pt x="8857" y="13480"/>
                </a:lnTo>
                <a:lnTo>
                  <a:pt x="8638" y="13334"/>
                </a:lnTo>
                <a:lnTo>
                  <a:pt x="8176" y="13067"/>
                </a:lnTo>
                <a:lnTo>
                  <a:pt x="7762" y="12799"/>
                </a:lnTo>
                <a:lnTo>
                  <a:pt x="7568" y="12677"/>
                </a:lnTo>
                <a:lnTo>
                  <a:pt x="7349" y="12604"/>
                </a:lnTo>
                <a:lnTo>
                  <a:pt x="7300" y="12604"/>
                </a:lnTo>
                <a:lnTo>
                  <a:pt x="7276" y="12653"/>
                </a:lnTo>
                <a:lnTo>
                  <a:pt x="7276" y="12775"/>
                </a:lnTo>
                <a:lnTo>
                  <a:pt x="7300" y="12872"/>
                </a:lnTo>
                <a:lnTo>
                  <a:pt x="7373" y="12969"/>
                </a:lnTo>
                <a:lnTo>
                  <a:pt x="7446" y="13042"/>
                </a:lnTo>
                <a:lnTo>
                  <a:pt x="7616" y="13213"/>
                </a:lnTo>
                <a:lnTo>
                  <a:pt x="7787" y="13334"/>
                </a:lnTo>
                <a:lnTo>
                  <a:pt x="8103" y="13553"/>
                </a:lnTo>
                <a:lnTo>
                  <a:pt x="8444" y="13748"/>
                </a:lnTo>
                <a:lnTo>
                  <a:pt x="8346" y="13748"/>
                </a:lnTo>
                <a:lnTo>
                  <a:pt x="7835" y="13772"/>
                </a:lnTo>
                <a:lnTo>
                  <a:pt x="7349" y="13724"/>
                </a:lnTo>
                <a:lnTo>
                  <a:pt x="7373" y="13699"/>
                </a:lnTo>
                <a:lnTo>
                  <a:pt x="7397" y="13651"/>
                </a:lnTo>
                <a:lnTo>
                  <a:pt x="7422" y="13578"/>
                </a:lnTo>
                <a:lnTo>
                  <a:pt x="7397" y="13529"/>
                </a:lnTo>
                <a:lnTo>
                  <a:pt x="7373" y="13456"/>
                </a:lnTo>
                <a:lnTo>
                  <a:pt x="7324" y="13383"/>
                </a:lnTo>
                <a:lnTo>
                  <a:pt x="7203" y="13286"/>
                </a:lnTo>
                <a:lnTo>
                  <a:pt x="6911" y="13091"/>
                </a:lnTo>
                <a:lnTo>
                  <a:pt x="6643" y="12872"/>
                </a:lnTo>
                <a:lnTo>
                  <a:pt x="6521" y="12799"/>
                </a:lnTo>
                <a:lnTo>
                  <a:pt x="6448" y="12750"/>
                </a:lnTo>
                <a:lnTo>
                  <a:pt x="6424" y="12702"/>
                </a:lnTo>
                <a:lnTo>
                  <a:pt x="6424" y="12677"/>
                </a:lnTo>
                <a:lnTo>
                  <a:pt x="6400" y="12677"/>
                </a:lnTo>
                <a:lnTo>
                  <a:pt x="6375" y="12702"/>
                </a:lnTo>
                <a:lnTo>
                  <a:pt x="6351" y="12775"/>
                </a:lnTo>
                <a:lnTo>
                  <a:pt x="6327" y="12823"/>
                </a:lnTo>
                <a:lnTo>
                  <a:pt x="6351" y="12969"/>
                </a:lnTo>
                <a:lnTo>
                  <a:pt x="6400" y="13042"/>
                </a:lnTo>
                <a:lnTo>
                  <a:pt x="6448" y="13140"/>
                </a:lnTo>
                <a:lnTo>
                  <a:pt x="6570" y="13286"/>
                </a:lnTo>
                <a:lnTo>
                  <a:pt x="6716" y="13432"/>
                </a:lnTo>
                <a:lnTo>
                  <a:pt x="6862" y="13553"/>
                </a:lnTo>
                <a:lnTo>
                  <a:pt x="7032" y="13675"/>
                </a:lnTo>
                <a:lnTo>
                  <a:pt x="7032" y="13675"/>
                </a:lnTo>
                <a:lnTo>
                  <a:pt x="6619" y="13578"/>
                </a:lnTo>
                <a:lnTo>
                  <a:pt x="6229" y="13456"/>
                </a:lnTo>
                <a:lnTo>
                  <a:pt x="5864" y="13334"/>
                </a:lnTo>
                <a:lnTo>
                  <a:pt x="5670" y="13286"/>
                </a:lnTo>
                <a:lnTo>
                  <a:pt x="5475" y="13261"/>
                </a:lnTo>
                <a:lnTo>
                  <a:pt x="5280" y="13237"/>
                </a:lnTo>
                <a:lnTo>
                  <a:pt x="5086" y="13261"/>
                </a:lnTo>
                <a:lnTo>
                  <a:pt x="4988" y="13286"/>
                </a:lnTo>
                <a:lnTo>
                  <a:pt x="4915" y="13334"/>
                </a:lnTo>
                <a:lnTo>
                  <a:pt x="4842" y="13407"/>
                </a:lnTo>
                <a:lnTo>
                  <a:pt x="4818" y="13505"/>
                </a:lnTo>
                <a:lnTo>
                  <a:pt x="4672" y="13651"/>
                </a:lnTo>
                <a:lnTo>
                  <a:pt x="4502" y="13797"/>
                </a:lnTo>
                <a:lnTo>
                  <a:pt x="4331" y="13943"/>
                </a:lnTo>
                <a:lnTo>
                  <a:pt x="4161" y="14064"/>
                </a:lnTo>
                <a:lnTo>
                  <a:pt x="3869" y="14259"/>
                </a:lnTo>
                <a:lnTo>
                  <a:pt x="3553" y="14405"/>
                </a:lnTo>
                <a:lnTo>
                  <a:pt x="3212" y="14551"/>
                </a:lnTo>
                <a:lnTo>
                  <a:pt x="2896" y="14648"/>
                </a:lnTo>
                <a:lnTo>
                  <a:pt x="2555" y="14745"/>
                </a:lnTo>
                <a:lnTo>
                  <a:pt x="2190" y="14818"/>
                </a:lnTo>
                <a:lnTo>
                  <a:pt x="1825" y="14867"/>
                </a:lnTo>
                <a:lnTo>
                  <a:pt x="1485" y="14891"/>
                </a:lnTo>
                <a:lnTo>
                  <a:pt x="1314" y="14891"/>
                </a:lnTo>
                <a:lnTo>
                  <a:pt x="1144" y="14867"/>
                </a:lnTo>
                <a:lnTo>
                  <a:pt x="1436" y="14672"/>
                </a:lnTo>
                <a:lnTo>
                  <a:pt x="1728" y="14453"/>
                </a:lnTo>
                <a:lnTo>
                  <a:pt x="1996" y="14210"/>
                </a:lnTo>
                <a:lnTo>
                  <a:pt x="2239" y="13991"/>
                </a:lnTo>
                <a:lnTo>
                  <a:pt x="2604" y="13626"/>
                </a:lnTo>
                <a:lnTo>
                  <a:pt x="2774" y="13432"/>
                </a:lnTo>
                <a:lnTo>
                  <a:pt x="2944" y="13188"/>
                </a:lnTo>
                <a:lnTo>
                  <a:pt x="3066" y="12945"/>
                </a:lnTo>
                <a:lnTo>
                  <a:pt x="3163" y="12702"/>
                </a:lnTo>
                <a:lnTo>
                  <a:pt x="3212" y="12458"/>
                </a:lnTo>
                <a:lnTo>
                  <a:pt x="3212" y="12337"/>
                </a:lnTo>
                <a:lnTo>
                  <a:pt x="3212" y="12215"/>
                </a:lnTo>
                <a:lnTo>
                  <a:pt x="3236" y="12118"/>
                </a:lnTo>
                <a:lnTo>
                  <a:pt x="3212" y="12045"/>
                </a:lnTo>
                <a:lnTo>
                  <a:pt x="3188" y="11972"/>
                </a:lnTo>
                <a:lnTo>
                  <a:pt x="3115" y="11923"/>
                </a:lnTo>
                <a:lnTo>
                  <a:pt x="2920" y="11826"/>
                </a:lnTo>
                <a:lnTo>
                  <a:pt x="2750" y="11704"/>
                </a:lnTo>
                <a:lnTo>
                  <a:pt x="2409" y="11461"/>
                </a:lnTo>
                <a:lnTo>
                  <a:pt x="2117" y="11169"/>
                </a:lnTo>
                <a:lnTo>
                  <a:pt x="1850" y="10852"/>
                </a:lnTo>
                <a:lnTo>
                  <a:pt x="1631" y="10512"/>
                </a:lnTo>
                <a:lnTo>
                  <a:pt x="1412" y="10147"/>
                </a:lnTo>
                <a:lnTo>
                  <a:pt x="1241" y="9757"/>
                </a:lnTo>
                <a:lnTo>
                  <a:pt x="1095" y="9368"/>
                </a:lnTo>
                <a:lnTo>
                  <a:pt x="949" y="8979"/>
                </a:lnTo>
                <a:lnTo>
                  <a:pt x="828" y="8565"/>
                </a:lnTo>
                <a:lnTo>
                  <a:pt x="755" y="8127"/>
                </a:lnTo>
                <a:lnTo>
                  <a:pt x="682" y="7689"/>
                </a:lnTo>
                <a:lnTo>
                  <a:pt x="657" y="7251"/>
                </a:lnTo>
                <a:lnTo>
                  <a:pt x="657" y="6837"/>
                </a:lnTo>
                <a:lnTo>
                  <a:pt x="706" y="6399"/>
                </a:lnTo>
                <a:lnTo>
                  <a:pt x="803" y="5986"/>
                </a:lnTo>
                <a:lnTo>
                  <a:pt x="925" y="5548"/>
                </a:lnTo>
                <a:lnTo>
                  <a:pt x="1120" y="5110"/>
                </a:lnTo>
                <a:lnTo>
                  <a:pt x="1339" y="4696"/>
                </a:lnTo>
                <a:lnTo>
                  <a:pt x="1606" y="4307"/>
                </a:lnTo>
                <a:lnTo>
                  <a:pt x="1898" y="3869"/>
                </a:lnTo>
                <a:lnTo>
                  <a:pt x="2166" y="3431"/>
                </a:lnTo>
                <a:lnTo>
                  <a:pt x="2434" y="3017"/>
                </a:lnTo>
                <a:lnTo>
                  <a:pt x="2604" y="2823"/>
                </a:lnTo>
                <a:lnTo>
                  <a:pt x="2774" y="2628"/>
                </a:lnTo>
                <a:lnTo>
                  <a:pt x="3115" y="2336"/>
                </a:lnTo>
                <a:lnTo>
                  <a:pt x="3431" y="2068"/>
                </a:lnTo>
                <a:lnTo>
                  <a:pt x="3772" y="1825"/>
                </a:lnTo>
                <a:lnTo>
                  <a:pt x="4137" y="1582"/>
                </a:lnTo>
                <a:lnTo>
                  <a:pt x="4502" y="1387"/>
                </a:lnTo>
                <a:lnTo>
                  <a:pt x="4867" y="1192"/>
                </a:lnTo>
                <a:lnTo>
                  <a:pt x="5256" y="1046"/>
                </a:lnTo>
                <a:lnTo>
                  <a:pt x="5670" y="900"/>
                </a:lnTo>
                <a:lnTo>
                  <a:pt x="6083" y="803"/>
                </a:lnTo>
                <a:lnTo>
                  <a:pt x="6497" y="706"/>
                </a:lnTo>
                <a:lnTo>
                  <a:pt x="6935" y="633"/>
                </a:lnTo>
                <a:lnTo>
                  <a:pt x="7373" y="584"/>
                </a:lnTo>
                <a:lnTo>
                  <a:pt x="7811" y="535"/>
                </a:lnTo>
                <a:lnTo>
                  <a:pt x="8249" y="511"/>
                </a:lnTo>
                <a:close/>
                <a:moveTo>
                  <a:pt x="8444" y="0"/>
                </a:moveTo>
                <a:lnTo>
                  <a:pt x="7641" y="24"/>
                </a:lnTo>
                <a:lnTo>
                  <a:pt x="6838" y="122"/>
                </a:lnTo>
                <a:lnTo>
                  <a:pt x="6351" y="195"/>
                </a:lnTo>
                <a:lnTo>
                  <a:pt x="5889" y="292"/>
                </a:lnTo>
                <a:lnTo>
                  <a:pt x="5426" y="414"/>
                </a:lnTo>
                <a:lnTo>
                  <a:pt x="4964" y="560"/>
                </a:lnTo>
                <a:lnTo>
                  <a:pt x="4502" y="730"/>
                </a:lnTo>
                <a:lnTo>
                  <a:pt x="4088" y="949"/>
                </a:lnTo>
                <a:lnTo>
                  <a:pt x="3674" y="1217"/>
                </a:lnTo>
                <a:lnTo>
                  <a:pt x="3285" y="1509"/>
                </a:lnTo>
                <a:lnTo>
                  <a:pt x="2823" y="1922"/>
                </a:lnTo>
                <a:lnTo>
                  <a:pt x="2385" y="2312"/>
                </a:lnTo>
                <a:lnTo>
                  <a:pt x="2166" y="2531"/>
                </a:lnTo>
                <a:lnTo>
                  <a:pt x="1947" y="2725"/>
                </a:lnTo>
                <a:lnTo>
                  <a:pt x="1752" y="2969"/>
                </a:lnTo>
                <a:lnTo>
                  <a:pt x="1582" y="3212"/>
                </a:lnTo>
                <a:lnTo>
                  <a:pt x="1266" y="3723"/>
                </a:lnTo>
                <a:lnTo>
                  <a:pt x="974" y="4283"/>
                </a:lnTo>
                <a:lnTo>
                  <a:pt x="682" y="4842"/>
                </a:lnTo>
                <a:lnTo>
                  <a:pt x="438" y="5402"/>
                </a:lnTo>
                <a:lnTo>
                  <a:pt x="341" y="5645"/>
                </a:lnTo>
                <a:lnTo>
                  <a:pt x="268" y="5889"/>
                </a:lnTo>
                <a:lnTo>
                  <a:pt x="195" y="6132"/>
                </a:lnTo>
                <a:lnTo>
                  <a:pt x="146" y="6375"/>
                </a:lnTo>
                <a:lnTo>
                  <a:pt x="122" y="6886"/>
                </a:lnTo>
                <a:lnTo>
                  <a:pt x="122" y="7397"/>
                </a:lnTo>
                <a:lnTo>
                  <a:pt x="171" y="7908"/>
                </a:lnTo>
                <a:lnTo>
                  <a:pt x="268" y="8419"/>
                </a:lnTo>
                <a:lnTo>
                  <a:pt x="390" y="8906"/>
                </a:lnTo>
                <a:lnTo>
                  <a:pt x="536" y="9392"/>
                </a:lnTo>
                <a:lnTo>
                  <a:pt x="682" y="9830"/>
                </a:lnTo>
                <a:lnTo>
                  <a:pt x="876" y="10244"/>
                </a:lnTo>
                <a:lnTo>
                  <a:pt x="1095" y="10658"/>
                </a:lnTo>
                <a:lnTo>
                  <a:pt x="1339" y="11047"/>
                </a:lnTo>
                <a:lnTo>
                  <a:pt x="1631" y="11412"/>
                </a:lnTo>
                <a:lnTo>
                  <a:pt x="1947" y="11728"/>
                </a:lnTo>
                <a:lnTo>
                  <a:pt x="2117" y="11874"/>
                </a:lnTo>
                <a:lnTo>
                  <a:pt x="2312" y="12020"/>
                </a:lnTo>
                <a:lnTo>
                  <a:pt x="2507" y="12142"/>
                </a:lnTo>
                <a:lnTo>
                  <a:pt x="2701" y="12239"/>
                </a:lnTo>
                <a:lnTo>
                  <a:pt x="2677" y="12458"/>
                </a:lnTo>
                <a:lnTo>
                  <a:pt x="2604" y="12653"/>
                </a:lnTo>
                <a:lnTo>
                  <a:pt x="2482" y="12848"/>
                </a:lnTo>
                <a:lnTo>
                  <a:pt x="2361" y="13042"/>
                </a:lnTo>
                <a:lnTo>
                  <a:pt x="2215" y="13213"/>
                </a:lnTo>
                <a:lnTo>
                  <a:pt x="2069" y="13359"/>
                </a:lnTo>
                <a:lnTo>
                  <a:pt x="1752" y="13675"/>
                </a:lnTo>
                <a:lnTo>
                  <a:pt x="1412" y="13967"/>
                </a:lnTo>
                <a:lnTo>
                  <a:pt x="1047" y="14259"/>
                </a:lnTo>
                <a:lnTo>
                  <a:pt x="828" y="14381"/>
                </a:lnTo>
                <a:lnTo>
                  <a:pt x="633" y="14478"/>
                </a:lnTo>
                <a:lnTo>
                  <a:pt x="414" y="14575"/>
                </a:lnTo>
                <a:lnTo>
                  <a:pt x="195" y="14648"/>
                </a:lnTo>
                <a:lnTo>
                  <a:pt x="98" y="14697"/>
                </a:lnTo>
                <a:lnTo>
                  <a:pt x="25" y="14794"/>
                </a:lnTo>
                <a:lnTo>
                  <a:pt x="0" y="14891"/>
                </a:lnTo>
                <a:lnTo>
                  <a:pt x="25" y="14989"/>
                </a:lnTo>
                <a:lnTo>
                  <a:pt x="49" y="15086"/>
                </a:lnTo>
                <a:lnTo>
                  <a:pt x="146" y="15159"/>
                </a:lnTo>
                <a:lnTo>
                  <a:pt x="244" y="15208"/>
                </a:lnTo>
                <a:lnTo>
                  <a:pt x="365" y="15208"/>
                </a:lnTo>
                <a:lnTo>
                  <a:pt x="414" y="15183"/>
                </a:lnTo>
                <a:lnTo>
                  <a:pt x="560" y="15256"/>
                </a:lnTo>
                <a:lnTo>
                  <a:pt x="682" y="15305"/>
                </a:lnTo>
                <a:lnTo>
                  <a:pt x="998" y="15378"/>
                </a:lnTo>
                <a:lnTo>
                  <a:pt x="1314" y="15402"/>
                </a:lnTo>
                <a:lnTo>
                  <a:pt x="1679" y="15402"/>
                </a:lnTo>
                <a:lnTo>
                  <a:pt x="2020" y="15354"/>
                </a:lnTo>
                <a:lnTo>
                  <a:pt x="2336" y="15305"/>
                </a:lnTo>
                <a:lnTo>
                  <a:pt x="2896" y="15183"/>
                </a:lnTo>
                <a:lnTo>
                  <a:pt x="3261" y="15062"/>
                </a:lnTo>
                <a:lnTo>
                  <a:pt x="3626" y="14916"/>
                </a:lnTo>
                <a:lnTo>
                  <a:pt x="3991" y="14770"/>
                </a:lnTo>
                <a:lnTo>
                  <a:pt x="4331" y="14575"/>
                </a:lnTo>
                <a:lnTo>
                  <a:pt x="4575" y="14429"/>
                </a:lnTo>
                <a:lnTo>
                  <a:pt x="4818" y="14259"/>
                </a:lnTo>
                <a:lnTo>
                  <a:pt x="5037" y="14040"/>
                </a:lnTo>
                <a:lnTo>
                  <a:pt x="5134" y="13918"/>
                </a:lnTo>
                <a:lnTo>
                  <a:pt x="5207" y="13797"/>
                </a:lnTo>
                <a:lnTo>
                  <a:pt x="5426" y="13821"/>
                </a:lnTo>
                <a:lnTo>
                  <a:pt x="5645" y="13845"/>
                </a:lnTo>
                <a:lnTo>
                  <a:pt x="6059" y="13967"/>
                </a:lnTo>
                <a:lnTo>
                  <a:pt x="6497" y="14113"/>
                </a:lnTo>
                <a:lnTo>
                  <a:pt x="6692" y="14186"/>
                </a:lnTo>
                <a:lnTo>
                  <a:pt x="6911" y="14235"/>
                </a:lnTo>
                <a:lnTo>
                  <a:pt x="7178" y="14283"/>
                </a:lnTo>
                <a:lnTo>
                  <a:pt x="7446" y="14308"/>
                </a:lnTo>
                <a:lnTo>
                  <a:pt x="7981" y="14332"/>
                </a:lnTo>
                <a:lnTo>
                  <a:pt x="8517" y="14308"/>
                </a:lnTo>
                <a:lnTo>
                  <a:pt x="9052" y="14259"/>
                </a:lnTo>
                <a:lnTo>
                  <a:pt x="9490" y="14210"/>
                </a:lnTo>
                <a:lnTo>
                  <a:pt x="9952" y="14137"/>
                </a:lnTo>
                <a:lnTo>
                  <a:pt x="10390" y="14040"/>
                </a:lnTo>
                <a:lnTo>
                  <a:pt x="10828" y="13918"/>
                </a:lnTo>
                <a:lnTo>
                  <a:pt x="11266" y="13797"/>
                </a:lnTo>
                <a:lnTo>
                  <a:pt x="11680" y="13651"/>
                </a:lnTo>
                <a:lnTo>
                  <a:pt x="12093" y="13480"/>
                </a:lnTo>
                <a:lnTo>
                  <a:pt x="12507" y="13286"/>
                </a:lnTo>
                <a:lnTo>
                  <a:pt x="12921" y="13067"/>
                </a:lnTo>
                <a:lnTo>
                  <a:pt x="13310" y="12823"/>
                </a:lnTo>
                <a:lnTo>
                  <a:pt x="13699" y="12556"/>
                </a:lnTo>
                <a:lnTo>
                  <a:pt x="14089" y="12264"/>
                </a:lnTo>
                <a:lnTo>
                  <a:pt x="14429" y="11947"/>
                </a:lnTo>
                <a:lnTo>
                  <a:pt x="14770" y="11607"/>
                </a:lnTo>
                <a:lnTo>
                  <a:pt x="15111" y="11266"/>
                </a:lnTo>
                <a:lnTo>
                  <a:pt x="15403" y="10901"/>
                </a:lnTo>
                <a:lnTo>
                  <a:pt x="15670" y="10512"/>
                </a:lnTo>
                <a:lnTo>
                  <a:pt x="15914" y="10098"/>
                </a:lnTo>
                <a:lnTo>
                  <a:pt x="16133" y="9684"/>
                </a:lnTo>
                <a:lnTo>
                  <a:pt x="16327" y="9246"/>
                </a:lnTo>
                <a:lnTo>
                  <a:pt x="16473" y="8808"/>
                </a:lnTo>
                <a:lnTo>
                  <a:pt x="16595" y="8346"/>
                </a:lnTo>
                <a:lnTo>
                  <a:pt x="16668" y="7884"/>
                </a:lnTo>
                <a:lnTo>
                  <a:pt x="16717" y="7421"/>
                </a:lnTo>
                <a:lnTo>
                  <a:pt x="16717" y="7178"/>
                </a:lnTo>
                <a:lnTo>
                  <a:pt x="16692" y="6959"/>
                </a:lnTo>
                <a:lnTo>
                  <a:pt x="16595" y="6497"/>
                </a:lnTo>
                <a:lnTo>
                  <a:pt x="16473" y="6035"/>
                </a:lnTo>
                <a:lnTo>
                  <a:pt x="16352" y="5597"/>
                </a:lnTo>
                <a:lnTo>
                  <a:pt x="16206" y="5134"/>
                </a:lnTo>
                <a:lnTo>
                  <a:pt x="16084" y="4672"/>
                </a:lnTo>
                <a:lnTo>
                  <a:pt x="15962" y="4210"/>
                </a:lnTo>
                <a:lnTo>
                  <a:pt x="15792" y="3772"/>
                </a:lnTo>
                <a:lnTo>
                  <a:pt x="15597" y="3358"/>
                </a:lnTo>
                <a:lnTo>
                  <a:pt x="15354" y="2993"/>
                </a:lnTo>
                <a:lnTo>
                  <a:pt x="15062" y="2652"/>
                </a:lnTo>
                <a:lnTo>
                  <a:pt x="14770" y="2336"/>
                </a:lnTo>
                <a:lnTo>
                  <a:pt x="14429" y="2044"/>
                </a:lnTo>
                <a:lnTo>
                  <a:pt x="14089" y="1776"/>
                </a:lnTo>
                <a:lnTo>
                  <a:pt x="13724" y="1509"/>
                </a:lnTo>
                <a:lnTo>
                  <a:pt x="13334" y="1265"/>
                </a:lnTo>
                <a:lnTo>
                  <a:pt x="12969" y="1046"/>
                </a:lnTo>
                <a:lnTo>
                  <a:pt x="12580" y="827"/>
                </a:lnTo>
                <a:lnTo>
                  <a:pt x="12166" y="633"/>
                </a:lnTo>
                <a:lnTo>
                  <a:pt x="11777" y="487"/>
                </a:lnTo>
                <a:lnTo>
                  <a:pt x="11363" y="341"/>
                </a:lnTo>
                <a:lnTo>
                  <a:pt x="10950" y="219"/>
                </a:lnTo>
                <a:lnTo>
                  <a:pt x="10512" y="146"/>
                </a:lnTo>
                <a:lnTo>
                  <a:pt x="10074" y="73"/>
                </a:lnTo>
                <a:lnTo>
                  <a:pt x="9271" y="0"/>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115" name="Shape 115"/>
          <p:cNvSpPr txBox="1">
            <a:spLocks noGrp="1"/>
          </p:cNvSpPr>
          <p:nvPr>
            <p:ph type="sldNum" idx="12"/>
          </p:nvPr>
        </p:nvSpPr>
        <p:spPr>
          <a:xfrm>
            <a:off x="11307445" y="6333134"/>
            <a:ext cx="7316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‹Nº›</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aption - purple">
  <p:cSld name="CAPTION_ONLY">
    <p:bg>
      <p:bgPr>
        <a:gradFill>
          <a:gsLst>
            <a:gs pos="0">
              <a:srgbClr val="A90C98"/>
            </a:gs>
            <a:gs pos="100000">
              <a:srgbClr val="3A1394"/>
            </a:gs>
          </a:gsLst>
          <a:lin ang="2700006" scaled="0"/>
        </a:gradFill>
        <a:effectLst/>
      </p:bgPr>
    </p:bg>
    <p:spTree>
      <p:nvGrpSpPr>
        <p:cNvPr id="1" name="Shape 126"/>
        <p:cNvGrpSpPr/>
        <p:nvPr/>
      </p:nvGrpSpPr>
      <p:grpSpPr>
        <a:xfrm>
          <a:off x="0" y="0"/>
          <a:ext cx="0" cy="0"/>
          <a:chOff x="0" y="0"/>
          <a:chExt cx="0" cy="0"/>
        </a:xfrm>
      </p:grpSpPr>
      <p:sp>
        <p:nvSpPr>
          <p:cNvPr id="127" name="Shape 127"/>
          <p:cNvSpPr/>
          <p:nvPr/>
        </p:nvSpPr>
        <p:spPr>
          <a:xfrm>
            <a:off x="0" y="6295100"/>
            <a:ext cx="12192000" cy="562800"/>
          </a:xfrm>
          <a:prstGeom prst="rect">
            <a:avLst/>
          </a:prstGeom>
          <a:solidFill>
            <a:srgbClr val="20124D">
              <a:alpha val="2154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128" name="Shape 128"/>
          <p:cNvSpPr txBox="1">
            <a:spLocks noGrp="1"/>
          </p:cNvSpPr>
          <p:nvPr>
            <p:ph type="title"/>
          </p:nvPr>
        </p:nvSpPr>
        <p:spPr>
          <a:xfrm>
            <a:off x="0" y="6247250"/>
            <a:ext cx="12192000" cy="506100"/>
          </a:xfrm>
          <a:prstGeom prst="rect">
            <a:avLst/>
          </a:prstGeom>
        </p:spPr>
        <p:txBody>
          <a:bodyPr spcFirstLastPara="1" wrap="square" lIns="91425" tIns="91425" rIns="91425" bIns="91425" anchor="b" anchorCtr="0"/>
          <a:lstStyle>
            <a:lvl1pPr lvl="0" algn="ctr" rtl="0">
              <a:spcBef>
                <a:spcPts val="0"/>
              </a:spcBef>
              <a:spcAft>
                <a:spcPts val="0"/>
              </a:spcAft>
              <a:buSzPts val="1400"/>
              <a:buNone/>
              <a:defRPr sz="1400"/>
            </a:lvl1pPr>
            <a:lvl2pPr lvl="1" rtl="0">
              <a:spcBef>
                <a:spcPts val="0"/>
              </a:spcBef>
              <a:spcAft>
                <a:spcPts val="0"/>
              </a:spcAft>
              <a:buSzPts val="1400"/>
              <a:buNone/>
              <a:defRPr sz="1400"/>
            </a:lvl2pPr>
            <a:lvl3pPr lvl="2" rtl="0">
              <a:spcBef>
                <a:spcPts val="0"/>
              </a:spcBef>
              <a:spcAft>
                <a:spcPts val="0"/>
              </a:spcAft>
              <a:buSzPts val="1400"/>
              <a:buNone/>
              <a:defRPr sz="1400"/>
            </a:lvl3pPr>
            <a:lvl4pPr lvl="3" rtl="0">
              <a:spcBef>
                <a:spcPts val="0"/>
              </a:spcBef>
              <a:spcAft>
                <a:spcPts val="0"/>
              </a:spcAft>
              <a:buSzPts val="1400"/>
              <a:buNone/>
              <a:defRPr sz="1400"/>
            </a:lvl4pPr>
            <a:lvl5pPr lvl="4" rtl="0">
              <a:spcBef>
                <a:spcPts val="0"/>
              </a:spcBef>
              <a:spcAft>
                <a:spcPts val="0"/>
              </a:spcAft>
              <a:buSzPts val="1400"/>
              <a:buNone/>
              <a:defRPr sz="1400"/>
            </a:lvl5pPr>
            <a:lvl6pPr lvl="5" rtl="0">
              <a:spcBef>
                <a:spcPts val="0"/>
              </a:spcBef>
              <a:spcAft>
                <a:spcPts val="0"/>
              </a:spcAft>
              <a:buSzPts val="1400"/>
              <a:buNone/>
              <a:defRPr sz="1400"/>
            </a:lvl6pPr>
            <a:lvl7pPr lvl="6" rtl="0">
              <a:spcBef>
                <a:spcPts val="0"/>
              </a:spcBef>
              <a:spcAft>
                <a:spcPts val="0"/>
              </a:spcAft>
              <a:buSzPts val="1400"/>
              <a:buNone/>
              <a:defRPr sz="1400"/>
            </a:lvl7pPr>
            <a:lvl8pPr lvl="7" rtl="0">
              <a:spcBef>
                <a:spcPts val="0"/>
              </a:spcBef>
              <a:spcAft>
                <a:spcPts val="0"/>
              </a:spcAft>
              <a:buSzPts val="1400"/>
              <a:buNone/>
              <a:defRPr sz="1400"/>
            </a:lvl8pPr>
            <a:lvl9pPr lvl="8" rtl="0">
              <a:spcBef>
                <a:spcPts val="0"/>
              </a:spcBef>
              <a:spcAft>
                <a:spcPts val="0"/>
              </a:spcAft>
              <a:buSzPts val="1400"/>
              <a:buNone/>
              <a:defRPr sz="1400"/>
            </a:lvl9pPr>
          </a:lstStyle>
          <a:p>
            <a:endParaRPr/>
          </a:p>
        </p:txBody>
      </p:sp>
      <p:sp>
        <p:nvSpPr>
          <p:cNvPr id="129" name="Shape 129"/>
          <p:cNvSpPr txBox="1">
            <a:spLocks noGrp="1"/>
          </p:cNvSpPr>
          <p:nvPr>
            <p:ph type="sldNum" idx="12"/>
          </p:nvPr>
        </p:nvSpPr>
        <p:spPr>
          <a:xfrm>
            <a:off x="11307445" y="6333134"/>
            <a:ext cx="7316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‹Nº›</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aption - cold">
  <p:cSld name="CAPTION_ONLY_1_1">
    <p:bg>
      <p:bgPr>
        <a:gradFill>
          <a:gsLst>
            <a:gs pos="0">
              <a:srgbClr val="00D6B5"/>
            </a:gs>
            <a:gs pos="100000">
              <a:srgbClr val="172495"/>
            </a:gs>
          </a:gsLst>
          <a:lin ang="2700006" scaled="0"/>
        </a:gradFill>
        <a:effectLst/>
      </p:bgPr>
    </p:bg>
    <p:spTree>
      <p:nvGrpSpPr>
        <p:cNvPr id="1" name="Shape 134"/>
        <p:cNvGrpSpPr/>
        <p:nvPr/>
      </p:nvGrpSpPr>
      <p:grpSpPr>
        <a:xfrm>
          <a:off x="0" y="0"/>
          <a:ext cx="0" cy="0"/>
          <a:chOff x="0" y="0"/>
          <a:chExt cx="0" cy="0"/>
        </a:xfrm>
      </p:grpSpPr>
      <p:sp>
        <p:nvSpPr>
          <p:cNvPr id="135" name="Shape 135"/>
          <p:cNvSpPr/>
          <p:nvPr/>
        </p:nvSpPr>
        <p:spPr>
          <a:xfrm>
            <a:off x="0" y="6295100"/>
            <a:ext cx="12192000" cy="562800"/>
          </a:xfrm>
          <a:prstGeom prst="rect">
            <a:avLst/>
          </a:prstGeom>
          <a:solidFill>
            <a:srgbClr val="1C4587">
              <a:alpha val="3538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136" name="Shape 136"/>
          <p:cNvSpPr txBox="1">
            <a:spLocks noGrp="1"/>
          </p:cNvSpPr>
          <p:nvPr>
            <p:ph type="title"/>
          </p:nvPr>
        </p:nvSpPr>
        <p:spPr>
          <a:xfrm>
            <a:off x="0" y="6247250"/>
            <a:ext cx="12192000" cy="506100"/>
          </a:xfrm>
          <a:prstGeom prst="rect">
            <a:avLst/>
          </a:prstGeom>
        </p:spPr>
        <p:txBody>
          <a:bodyPr spcFirstLastPara="1" wrap="square" lIns="91425" tIns="91425" rIns="91425" bIns="91425" anchor="b" anchorCtr="0"/>
          <a:lstStyle>
            <a:lvl1pPr lvl="0" algn="ctr" rtl="0">
              <a:spcBef>
                <a:spcPts val="0"/>
              </a:spcBef>
              <a:spcAft>
                <a:spcPts val="0"/>
              </a:spcAft>
              <a:buSzPts val="1400"/>
              <a:buNone/>
              <a:defRPr sz="1400"/>
            </a:lvl1pPr>
            <a:lvl2pPr lvl="1" rtl="0">
              <a:spcBef>
                <a:spcPts val="0"/>
              </a:spcBef>
              <a:spcAft>
                <a:spcPts val="0"/>
              </a:spcAft>
              <a:buSzPts val="1400"/>
              <a:buNone/>
              <a:defRPr sz="1400"/>
            </a:lvl2pPr>
            <a:lvl3pPr lvl="2" rtl="0">
              <a:spcBef>
                <a:spcPts val="0"/>
              </a:spcBef>
              <a:spcAft>
                <a:spcPts val="0"/>
              </a:spcAft>
              <a:buSzPts val="1400"/>
              <a:buNone/>
              <a:defRPr sz="1400"/>
            </a:lvl3pPr>
            <a:lvl4pPr lvl="3" rtl="0">
              <a:spcBef>
                <a:spcPts val="0"/>
              </a:spcBef>
              <a:spcAft>
                <a:spcPts val="0"/>
              </a:spcAft>
              <a:buSzPts val="1400"/>
              <a:buNone/>
              <a:defRPr sz="1400"/>
            </a:lvl4pPr>
            <a:lvl5pPr lvl="4" rtl="0">
              <a:spcBef>
                <a:spcPts val="0"/>
              </a:spcBef>
              <a:spcAft>
                <a:spcPts val="0"/>
              </a:spcAft>
              <a:buSzPts val="1400"/>
              <a:buNone/>
              <a:defRPr sz="1400"/>
            </a:lvl5pPr>
            <a:lvl6pPr lvl="5" rtl="0">
              <a:spcBef>
                <a:spcPts val="0"/>
              </a:spcBef>
              <a:spcAft>
                <a:spcPts val="0"/>
              </a:spcAft>
              <a:buSzPts val="1400"/>
              <a:buNone/>
              <a:defRPr sz="1400"/>
            </a:lvl6pPr>
            <a:lvl7pPr lvl="6" rtl="0">
              <a:spcBef>
                <a:spcPts val="0"/>
              </a:spcBef>
              <a:spcAft>
                <a:spcPts val="0"/>
              </a:spcAft>
              <a:buSzPts val="1400"/>
              <a:buNone/>
              <a:defRPr sz="1400"/>
            </a:lvl7pPr>
            <a:lvl8pPr lvl="7" rtl="0">
              <a:spcBef>
                <a:spcPts val="0"/>
              </a:spcBef>
              <a:spcAft>
                <a:spcPts val="0"/>
              </a:spcAft>
              <a:buSzPts val="1400"/>
              <a:buNone/>
              <a:defRPr sz="1400"/>
            </a:lvl8pPr>
            <a:lvl9pPr lvl="8" rtl="0">
              <a:spcBef>
                <a:spcPts val="0"/>
              </a:spcBef>
              <a:spcAft>
                <a:spcPts val="0"/>
              </a:spcAft>
              <a:buSzPts val="1400"/>
              <a:buNone/>
              <a:defRPr sz="1400"/>
            </a:lvl9pPr>
          </a:lstStyle>
          <a:p>
            <a:endParaRPr/>
          </a:p>
        </p:txBody>
      </p:sp>
      <p:sp>
        <p:nvSpPr>
          <p:cNvPr id="137" name="Shape 137"/>
          <p:cNvSpPr txBox="1">
            <a:spLocks noGrp="1"/>
          </p:cNvSpPr>
          <p:nvPr>
            <p:ph type="sldNum" idx="12"/>
          </p:nvPr>
        </p:nvSpPr>
        <p:spPr>
          <a:xfrm>
            <a:off x="11307445" y="6333134"/>
            <a:ext cx="7316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‹Nº›</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 purple" type="blank">
  <p:cSld name="BLANK">
    <p:bg>
      <p:bgPr>
        <a:gradFill>
          <a:gsLst>
            <a:gs pos="0">
              <a:srgbClr val="A90C98"/>
            </a:gs>
            <a:gs pos="100000">
              <a:srgbClr val="3A1394"/>
            </a:gs>
          </a:gsLst>
          <a:lin ang="2700006" scaled="0"/>
        </a:gradFill>
        <a:effectLst/>
      </p:bgPr>
    </p:bg>
    <p:spTree>
      <p:nvGrpSpPr>
        <p:cNvPr id="1" name="Shape 138"/>
        <p:cNvGrpSpPr/>
        <p:nvPr/>
      </p:nvGrpSpPr>
      <p:grpSpPr>
        <a:xfrm>
          <a:off x="0" y="0"/>
          <a:ext cx="0" cy="0"/>
          <a:chOff x="0" y="0"/>
          <a:chExt cx="0" cy="0"/>
        </a:xfrm>
      </p:grpSpPr>
      <p:sp>
        <p:nvSpPr>
          <p:cNvPr id="139" name="Shape 139"/>
          <p:cNvSpPr txBox="1">
            <a:spLocks noGrp="1"/>
          </p:cNvSpPr>
          <p:nvPr>
            <p:ph type="sldNum" idx="12"/>
          </p:nvPr>
        </p:nvSpPr>
        <p:spPr>
          <a:xfrm>
            <a:off x="11307445" y="6333134"/>
            <a:ext cx="7316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‹Nº›</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 cold">
  <p:cSld name="BLANK_1_1">
    <p:bg>
      <p:bgPr>
        <a:gradFill>
          <a:gsLst>
            <a:gs pos="0">
              <a:srgbClr val="00D6B5"/>
            </a:gs>
            <a:gs pos="100000">
              <a:srgbClr val="172495"/>
            </a:gs>
          </a:gsLst>
          <a:lin ang="2700006" scaled="0"/>
        </a:gradFill>
        <a:effectLst/>
      </p:bgPr>
    </p:bg>
    <p:spTree>
      <p:nvGrpSpPr>
        <p:cNvPr id="1" name="Shape 142"/>
        <p:cNvGrpSpPr/>
        <p:nvPr/>
      </p:nvGrpSpPr>
      <p:grpSpPr>
        <a:xfrm>
          <a:off x="0" y="0"/>
          <a:ext cx="0" cy="0"/>
          <a:chOff x="0" y="0"/>
          <a:chExt cx="0" cy="0"/>
        </a:xfrm>
      </p:grpSpPr>
      <p:sp>
        <p:nvSpPr>
          <p:cNvPr id="143" name="Shape 143"/>
          <p:cNvSpPr txBox="1">
            <a:spLocks noGrp="1"/>
          </p:cNvSpPr>
          <p:nvPr>
            <p:ph type="sldNum" idx="12"/>
          </p:nvPr>
        </p:nvSpPr>
        <p:spPr>
          <a:xfrm>
            <a:off x="11307445" y="6333134"/>
            <a:ext cx="7316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cold">
  <p:cSld name="TITLE_2_1">
    <p:bg>
      <p:bgPr>
        <a:gradFill>
          <a:gsLst>
            <a:gs pos="0">
              <a:srgbClr val="00D6B5"/>
            </a:gs>
            <a:gs pos="100000">
              <a:srgbClr val="172495"/>
            </a:gs>
          </a:gsLst>
          <a:lin ang="2700006" scaled="0"/>
        </a:gradFill>
        <a:effectLst/>
      </p:bgPr>
    </p:bg>
    <p:spTree>
      <p:nvGrpSpPr>
        <p:cNvPr id="1" name="Shape 15"/>
        <p:cNvGrpSpPr/>
        <p:nvPr/>
      </p:nvGrpSpPr>
      <p:grpSpPr>
        <a:xfrm>
          <a:off x="0" y="0"/>
          <a:ext cx="0" cy="0"/>
          <a:chOff x="0" y="0"/>
          <a:chExt cx="0" cy="0"/>
        </a:xfrm>
      </p:grpSpPr>
      <p:sp>
        <p:nvSpPr>
          <p:cNvPr id="16" name="Shape 16"/>
          <p:cNvSpPr txBox="1">
            <a:spLocks noGrp="1"/>
          </p:cNvSpPr>
          <p:nvPr>
            <p:ph type="ctrTitle"/>
          </p:nvPr>
        </p:nvSpPr>
        <p:spPr>
          <a:xfrm>
            <a:off x="914400" y="4190775"/>
            <a:ext cx="7542400" cy="1546500"/>
          </a:xfrm>
          <a:prstGeom prst="rect">
            <a:avLst/>
          </a:prstGeom>
        </p:spPr>
        <p:txBody>
          <a:bodyPr spcFirstLastPara="1" wrap="square" lIns="91425" tIns="91425" rIns="91425" bIns="91425" anchor="t" anchorCtr="0"/>
          <a:lstStyle>
            <a:lvl1pPr lvl="0" rtl="0">
              <a:spcBef>
                <a:spcPts val="0"/>
              </a:spcBef>
              <a:spcAft>
                <a:spcPts val="0"/>
              </a:spcAft>
              <a:buSzPts val="4800"/>
              <a:buNone/>
              <a:defRPr sz="4800"/>
            </a:lvl1pPr>
            <a:lvl2pPr lvl="1" algn="l" rtl="0">
              <a:spcBef>
                <a:spcPts val="0"/>
              </a:spcBef>
              <a:spcAft>
                <a:spcPts val="0"/>
              </a:spcAft>
              <a:buSzPts val="6000"/>
              <a:buNone/>
              <a:defRPr sz="6000"/>
            </a:lvl2pPr>
            <a:lvl3pPr lvl="2" algn="l" rtl="0">
              <a:spcBef>
                <a:spcPts val="0"/>
              </a:spcBef>
              <a:spcAft>
                <a:spcPts val="0"/>
              </a:spcAft>
              <a:buSzPts val="6000"/>
              <a:buNone/>
              <a:defRPr sz="6000"/>
            </a:lvl3pPr>
            <a:lvl4pPr lvl="3" algn="l" rtl="0">
              <a:spcBef>
                <a:spcPts val="0"/>
              </a:spcBef>
              <a:spcAft>
                <a:spcPts val="0"/>
              </a:spcAft>
              <a:buSzPts val="6000"/>
              <a:buNone/>
              <a:defRPr sz="6000"/>
            </a:lvl4pPr>
            <a:lvl5pPr lvl="4" algn="l" rtl="0">
              <a:spcBef>
                <a:spcPts val="0"/>
              </a:spcBef>
              <a:spcAft>
                <a:spcPts val="0"/>
              </a:spcAft>
              <a:buSzPts val="6000"/>
              <a:buNone/>
              <a:defRPr sz="6000"/>
            </a:lvl5pPr>
            <a:lvl6pPr lvl="5" algn="l" rtl="0">
              <a:spcBef>
                <a:spcPts val="0"/>
              </a:spcBef>
              <a:spcAft>
                <a:spcPts val="0"/>
              </a:spcAft>
              <a:buSzPts val="6000"/>
              <a:buNone/>
              <a:defRPr sz="6000"/>
            </a:lvl6pPr>
            <a:lvl7pPr lvl="6" algn="l" rtl="0">
              <a:spcBef>
                <a:spcPts val="0"/>
              </a:spcBef>
              <a:spcAft>
                <a:spcPts val="0"/>
              </a:spcAft>
              <a:buSzPts val="6000"/>
              <a:buNone/>
              <a:defRPr sz="6000"/>
            </a:lvl7pPr>
            <a:lvl8pPr lvl="7" algn="l" rtl="0">
              <a:spcBef>
                <a:spcPts val="0"/>
              </a:spcBef>
              <a:spcAft>
                <a:spcPts val="0"/>
              </a:spcAft>
              <a:buSzPts val="6000"/>
              <a:buNone/>
              <a:defRPr sz="6000"/>
            </a:lvl8pPr>
            <a:lvl9pPr lvl="8" algn="l" rtl="0">
              <a:spcBef>
                <a:spcPts val="0"/>
              </a:spcBef>
              <a:spcAft>
                <a:spcPts val="0"/>
              </a:spcAft>
              <a:buSzPts val="6000"/>
              <a:buNone/>
              <a:defRPr sz="6000"/>
            </a:lvl9pPr>
          </a:lstStyle>
          <a:p>
            <a:endParaRPr/>
          </a:p>
        </p:txBody>
      </p:sp>
      <p:sp>
        <p:nvSpPr>
          <p:cNvPr id="17" name="Shape 17"/>
          <p:cNvSpPr/>
          <p:nvPr/>
        </p:nvSpPr>
        <p:spPr>
          <a:xfrm>
            <a:off x="0" y="0"/>
            <a:ext cx="12192000" cy="3990000"/>
          </a:xfrm>
          <a:prstGeom prst="rect">
            <a:avLst/>
          </a:prstGeom>
          <a:solidFill>
            <a:srgbClr val="1C4587">
              <a:alpha val="3538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ubtitle - hot">
  <p:cSld name="TITLE_1_2">
    <p:bg>
      <p:bgPr>
        <a:gradFill>
          <a:gsLst>
            <a:gs pos="0">
              <a:srgbClr val="FFA400"/>
            </a:gs>
            <a:gs pos="100000">
              <a:srgbClr val="BA0068"/>
            </a:gs>
          </a:gsLst>
          <a:lin ang="2700006" scaled="0"/>
        </a:gradFill>
        <a:effectLst/>
      </p:bgPr>
    </p:bg>
    <p:spTree>
      <p:nvGrpSpPr>
        <p:cNvPr id="1" name="Shape 23"/>
        <p:cNvGrpSpPr/>
        <p:nvPr/>
      </p:nvGrpSpPr>
      <p:grpSpPr>
        <a:xfrm>
          <a:off x="0" y="0"/>
          <a:ext cx="0" cy="0"/>
          <a:chOff x="0" y="0"/>
          <a:chExt cx="0" cy="0"/>
        </a:xfrm>
      </p:grpSpPr>
      <p:sp>
        <p:nvSpPr>
          <p:cNvPr id="24" name="Shape 24"/>
          <p:cNvSpPr/>
          <p:nvPr/>
        </p:nvSpPr>
        <p:spPr>
          <a:xfrm>
            <a:off x="0" y="0"/>
            <a:ext cx="12192000" cy="1728300"/>
          </a:xfrm>
          <a:prstGeom prst="rect">
            <a:avLst/>
          </a:prstGeom>
          <a:solidFill>
            <a:srgbClr val="4C1130">
              <a:alpha val="1769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25" name="Shape 25"/>
          <p:cNvSpPr txBox="1">
            <a:spLocks noGrp="1"/>
          </p:cNvSpPr>
          <p:nvPr>
            <p:ph type="ctrTitle"/>
          </p:nvPr>
        </p:nvSpPr>
        <p:spPr>
          <a:xfrm>
            <a:off x="914400" y="1196725"/>
            <a:ext cx="7838400" cy="1546500"/>
          </a:xfrm>
          <a:prstGeom prst="rect">
            <a:avLst/>
          </a:prstGeom>
        </p:spPr>
        <p:txBody>
          <a:bodyPr spcFirstLastPara="1" wrap="square" lIns="91425" tIns="91425" rIns="91425" bIns="91425" anchor="b" anchorCtr="0"/>
          <a:lstStyle>
            <a:lvl1pPr lvl="0"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6" name="Shape 26"/>
          <p:cNvSpPr txBox="1">
            <a:spLocks noGrp="1"/>
          </p:cNvSpPr>
          <p:nvPr>
            <p:ph type="subTitle" idx="1"/>
          </p:nvPr>
        </p:nvSpPr>
        <p:spPr>
          <a:xfrm>
            <a:off x="914400" y="2719946"/>
            <a:ext cx="7838400" cy="1046400"/>
          </a:xfrm>
          <a:prstGeom prst="rect">
            <a:avLst/>
          </a:prstGeom>
        </p:spPr>
        <p:txBody>
          <a:bodyPr spcFirstLastPara="1" wrap="square" lIns="91425" tIns="91425" rIns="91425" bIns="91425" anchor="t" anchorCtr="0"/>
          <a:lstStyle>
            <a:lvl1pPr lvl="0" rtl="0">
              <a:spcBef>
                <a:spcPts val="0"/>
              </a:spcBef>
              <a:spcAft>
                <a:spcPts val="0"/>
              </a:spcAft>
              <a:buClr>
                <a:srgbClr val="FFFFFF"/>
              </a:buClr>
              <a:buSzPts val="1800"/>
              <a:buFont typeface="Homemade Apple"/>
              <a:buNone/>
              <a:defRPr sz="1800">
                <a:solidFill>
                  <a:srgbClr val="FFFFFF"/>
                </a:solidFill>
                <a:latin typeface="Homemade Apple"/>
                <a:ea typeface="Homemade Apple"/>
                <a:cs typeface="Homemade Apple"/>
                <a:sym typeface="Homemade Apple"/>
              </a:defRPr>
            </a:lvl1pPr>
            <a:lvl2pPr lvl="1" algn="ctr" rtl="0">
              <a:spcBef>
                <a:spcPts val="0"/>
              </a:spcBef>
              <a:spcAft>
                <a:spcPts val="0"/>
              </a:spcAft>
              <a:buClr>
                <a:schemeClr val="dk2"/>
              </a:buClr>
              <a:buSzPts val="1800"/>
              <a:buFont typeface="Homemade Apple"/>
              <a:buNone/>
              <a:defRPr>
                <a:solidFill>
                  <a:schemeClr val="dk2"/>
                </a:solidFill>
                <a:latin typeface="Homemade Apple"/>
                <a:ea typeface="Homemade Apple"/>
                <a:cs typeface="Homemade Apple"/>
                <a:sym typeface="Homemade Apple"/>
              </a:defRPr>
            </a:lvl2pPr>
            <a:lvl3pPr lvl="2" algn="ctr" rtl="0">
              <a:spcBef>
                <a:spcPts val="0"/>
              </a:spcBef>
              <a:spcAft>
                <a:spcPts val="0"/>
              </a:spcAft>
              <a:buClr>
                <a:schemeClr val="dk2"/>
              </a:buClr>
              <a:buSzPts val="1800"/>
              <a:buFont typeface="Homemade Apple"/>
              <a:buNone/>
              <a:defRPr>
                <a:solidFill>
                  <a:schemeClr val="dk2"/>
                </a:solidFill>
                <a:latin typeface="Homemade Apple"/>
                <a:ea typeface="Homemade Apple"/>
                <a:cs typeface="Homemade Apple"/>
                <a:sym typeface="Homemade Apple"/>
              </a:defRPr>
            </a:lvl3pPr>
            <a:lvl4pPr lvl="3" algn="ctr" rtl="0">
              <a:spcBef>
                <a:spcPts val="0"/>
              </a:spcBef>
              <a:spcAft>
                <a:spcPts val="0"/>
              </a:spcAft>
              <a:buClr>
                <a:schemeClr val="dk2"/>
              </a:buClr>
              <a:buSzPts val="1800"/>
              <a:buFont typeface="Homemade Apple"/>
              <a:buNone/>
              <a:defRPr>
                <a:solidFill>
                  <a:schemeClr val="dk2"/>
                </a:solidFill>
                <a:latin typeface="Homemade Apple"/>
                <a:ea typeface="Homemade Apple"/>
                <a:cs typeface="Homemade Apple"/>
                <a:sym typeface="Homemade Apple"/>
              </a:defRPr>
            </a:lvl4pPr>
            <a:lvl5pPr lvl="4" algn="ctr" rtl="0">
              <a:spcBef>
                <a:spcPts val="0"/>
              </a:spcBef>
              <a:spcAft>
                <a:spcPts val="0"/>
              </a:spcAft>
              <a:buClr>
                <a:schemeClr val="dk2"/>
              </a:buClr>
              <a:buSzPts val="1800"/>
              <a:buFont typeface="Homemade Apple"/>
              <a:buNone/>
              <a:defRPr>
                <a:solidFill>
                  <a:schemeClr val="dk2"/>
                </a:solidFill>
                <a:latin typeface="Homemade Apple"/>
                <a:ea typeface="Homemade Apple"/>
                <a:cs typeface="Homemade Apple"/>
                <a:sym typeface="Homemade Apple"/>
              </a:defRPr>
            </a:lvl5pPr>
            <a:lvl6pPr lvl="5" algn="ctr" rtl="0">
              <a:spcBef>
                <a:spcPts val="0"/>
              </a:spcBef>
              <a:spcAft>
                <a:spcPts val="0"/>
              </a:spcAft>
              <a:buClr>
                <a:schemeClr val="dk2"/>
              </a:buClr>
              <a:buSzPts val="1800"/>
              <a:buFont typeface="Homemade Apple"/>
              <a:buNone/>
              <a:defRPr>
                <a:solidFill>
                  <a:schemeClr val="dk2"/>
                </a:solidFill>
                <a:latin typeface="Homemade Apple"/>
                <a:ea typeface="Homemade Apple"/>
                <a:cs typeface="Homemade Apple"/>
                <a:sym typeface="Homemade Apple"/>
              </a:defRPr>
            </a:lvl6pPr>
            <a:lvl7pPr lvl="6" algn="ctr" rtl="0">
              <a:spcBef>
                <a:spcPts val="0"/>
              </a:spcBef>
              <a:spcAft>
                <a:spcPts val="0"/>
              </a:spcAft>
              <a:buClr>
                <a:schemeClr val="dk2"/>
              </a:buClr>
              <a:buSzPts val="1800"/>
              <a:buFont typeface="Homemade Apple"/>
              <a:buNone/>
              <a:defRPr>
                <a:solidFill>
                  <a:schemeClr val="dk2"/>
                </a:solidFill>
                <a:latin typeface="Homemade Apple"/>
                <a:ea typeface="Homemade Apple"/>
                <a:cs typeface="Homemade Apple"/>
                <a:sym typeface="Homemade Apple"/>
              </a:defRPr>
            </a:lvl7pPr>
            <a:lvl8pPr lvl="7" algn="ctr" rtl="0">
              <a:spcBef>
                <a:spcPts val="0"/>
              </a:spcBef>
              <a:spcAft>
                <a:spcPts val="0"/>
              </a:spcAft>
              <a:buClr>
                <a:schemeClr val="dk2"/>
              </a:buClr>
              <a:buSzPts val="1800"/>
              <a:buFont typeface="Homemade Apple"/>
              <a:buNone/>
              <a:defRPr>
                <a:solidFill>
                  <a:schemeClr val="dk2"/>
                </a:solidFill>
                <a:latin typeface="Homemade Apple"/>
                <a:ea typeface="Homemade Apple"/>
                <a:cs typeface="Homemade Apple"/>
                <a:sym typeface="Homemade Apple"/>
              </a:defRPr>
            </a:lvl8pPr>
            <a:lvl9pPr lvl="8" algn="ctr" rtl="0">
              <a:spcBef>
                <a:spcPts val="0"/>
              </a:spcBef>
              <a:spcAft>
                <a:spcPts val="0"/>
              </a:spcAft>
              <a:buClr>
                <a:schemeClr val="dk2"/>
              </a:buClr>
              <a:buSzPts val="1800"/>
              <a:buFont typeface="Homemade Apple"/>
              <a:buNone/>
              <a:defRPr>
                <a:solidFill>
                  <a:schemeClr val="dk2"/>
                </a:solidFill>
                <a:latin typeface="Homemade Apple"/>
                <a:ea typeface="Homemade Apple"/>
                <a:cs typeface="Homemade Apple"/>
                <a:sym typeface="Homemade Apple"/>
              </a:defRPr>
            </a:lvl9pPr>
          </a:lstStyle>
          <a:p>
            <a:endParaRPr/>
          </a:p>
        </p:txBody>
      </p:sp>
      <p:sp>
        <p:nvSpPr>
          <p:cNvPr id="27" name="Shape 27"/>
          <p:cNvSpPr txBox="1">
            <a:spLocks noGrp="1"/>
          </p:cNvSpPr>
          <p:nvPr>
            <p:ph type="sldNum" idx="12"/>
          </p:nvPr>
        </p:nvSpPr>
        <p:spPr>
          <a:xfrm>
            <a:off x="11307445" y="6333134"/>
            <a:ext cx="7316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ubtitle - cold">
  <p:cSld name="TITLE_1_2_1">
    <p:bg>
      <p:bgPr>
        <a:gradFill>
          <a:gsLst>
            <a:gs pos="0">
              <a:srgbClr val="00D6B5"/>
            </a:gs>
            <a:gs pos="100000">
              <a:srgbClr val="172495"/>
            </a:gs>
          </a:gsLst>
          <a:lin ang="2700006" scaled="0"/>
        </a:gradFill>
        <a:effectLst/>
      </p:bgPr>
    </p:bg>
    <p:spTree>
      <p:nvGrpSpPr>
        <p:cNvPr id="1" name="Shape 28"/>
        <p:cNvGrpSpPr/>
        <p:nvPr/>
      </p:nvGrpSpPr>
      <p:grpSpPr>
        <a:xfrm>
          <a:off x="0" y="0"/>
          <a:ext cx="0" cy="0"/>
          <a:chOff x="0" y="0"/>
          <a:chExt cx="0" cy="0"/>
        </a:xfrm>
      </p:grpSpPr>
      <p:sp>
        <p:nvSpPr>
          <p:cNvPr id="29" name="Shape 29"/>
          <p:cNvSpPr/>
          <p:nvPr/>
        </p:nvSpPr>
        <p:spPr>
          <a:xfrm>
            <a:off x="0" y="0"/>
            <a:ext cx="12192000" cy="1728300"/>
          </a:xfrm>
          <a:prstGeom prst="rect">
            <a:avLst/>
          </a:prstGeom>
          <a:solidFill>
            <a:srgbClr val="1C4587">
              <a:alpha val="3538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30" name="Shape 30"/>
          <p:cNvSpPr txBox="1">
            <a:spLocks noGrp="1"/>
          </p:cNvSpPr>
          <p:nvPr>
            <p:ph type="ctrTitle"/>
          </p:nvPr>
        </p:nvSpPr>
        <p:spPr>
          <a:xfrm>
            <a:off x="914400" y="1196725"/>
            <a:ext cx="7838400" cy="1546500"/>
          </a:xfrm>
          <a:prstGeom prst="rect">
            <a:avLst/>
          </a:prstGeom>
        </p:spPr>
        <p:txBody>
          <a:bodyPr spcFirstLastPara="1" wrap="square" lIns="91425" tIns="91425" rIns="91425" bIns="91425" anchor="b" anchorCtr="0"/>
          <a:lstStyle>
            <a:lvl1pPr lvl="0"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1" name="Shape 31"/>
          <p:cNvSpPr txBox="1">
            <a:spLocks noGrp="1"/>
          </p:cNvSpPr>
          <p:nvPr>
            <p:ph type="subTitle" idx="1"/>
          </p:nvPr>
        </p:nvSpPr>
        <p:spPr>
          <a:xfrm>
            <a:off x="914400" y="2719946"/>
            <a:ext cx="7838400" cy="1046400"/>
          </a:xfrm>
          <a:prstGeom prst="rect">
            <a:avLst/>
          </a:prstGeom>
        </p:spPr>
        <p:txBody>
          <a:bodyPr spcFirstLastPara="1" wrap="square" lIns="91425" tIns="91425" rIns="91425" bIns="91425" anchor="t" anchorCtr="0"/>
          <a:lstStyle>
            <a:lvl1pPr lvl="0" rtl="0">
              <a:spcBef>
                <a:spcPts val="0"/>
              </a:spcBef>
              <a:spcAft>
                <a:spcPts val="0"/>
              </a:spcAft>
              <a:buClr>
                <a:srgbClr val="FFFFFF"/>
              </a:buClr>
              <a:buSzPts val="1800"/>
              <a:buFont typeface="Homemade Apple"/>
              <a:buNone/>
              <a:defRPr sz="1800">
                <a:solidFill>
                  <a:srgbClr val="FFFFFF"/>
                </a:solidFill>
                <a:latin typeface="Homemade Apple"/>
                <a:ea typeface="Homemade Apple"/>
                <a:cs typeface="Homemade Apple"/>
                <a:sym typeface="Homemade Apple"/>
              </a:defRPr>
            </a:lvl1pPr>
            <a:lvl2pPr lvl="1" algn="ctr" rtl="0">
              <a:spcBef>
                <a:spcPts val="0"/>
              </a:spcBef>
              <a:spcAft>
                <a:spcPts val="0"/>
              </a:spcAft>
              <a:buClr>
                <a:schemeClr val="dk2"/>
              </a:buClr>
              <a:buSzPts val="1800"/>
              <a:buFont typeface="Homemade Apple"/>
              <a:buNone/>
              <a:defRPr>
                <a:solidFill>
                  <a:schemeClr val="dk2"/>
                </a:solidFill>
                <a:latin typeface="Homemade Apple"/>
                <a:ea typeface="Homemade Apple"/>
                <a:cs typeface="Homemade Apple"/>
                <a:sym typeface="Homemade Apple"/>
              </a:defRPr>
            </a:lvl2pPr>
            <a:lvl3pPr lvl="2" algn="ctr" rtl="0">
              <a:spcBef>
                <a:spcPts val="0"/>
              </a:spcBef>
              <a:spcAft>
                <a:spcPts val="0"/>
              </a:spcAft>
              <a:buClr>
                <a:schemeClr val="dk2"/>
              </a:buClr>
              <a:buSzPts val="1800"/>
              <a:buFont typeface="Homemade Apple"/>
              <a:buNone/>
              <a:defRPr>
                <a:solidFill>
                  <a:schemeClr val="dk2"/>
                </a:solidFill>
                <a:latin typeface="Homemade Apple"/>
                <a:ea typeface="Homemade Apple"/>
                <a:cs typeface="Homemade Apple"/>
                <a:sym typeface="Homemade Apple"/>
              </a:defRPr>
            </a:lvl3pPr>
            <a:lvl4pPr lvl="3" algn="ctr" rtl="0">
              <a:spcBef>
                <a:spcPts val="0"/>
              </a:spcBef>
              <a:spcAft>
                <a:spcPts val="0"/>
              </a:spcAft>
              <a:buClr>
                <a:schemeClr val="dk2"/>
              </a:buClr>
              <a:buSzPts val="1800"/>
              <a:buFont typeface="Homemade Apple"/>
              <a:buNone/>
              <a:defRPr>
                <a:solidFill>
                  <a:schemeClr val="dk2"/>
                </a:solidFill>
                <a:latin typeface="Homemade Apple"/>
                <a:ea typeface="Homemade Apple"/>
                <a:cs typeface="Homemade Apple"/>
                <a:sym typeface="Homemade Apple"/>
              </a:defRPr>
            </a:lvl4pPr>
            <a:lvl5pPr lvl="4" algn="ctr" rtl="0">
              <a:spcBef>
                <a:spcPts val="0"/>
              </a:spcBef>
              <a:spcAft>
                <a:spcPts val="0"/>
              </a:spcAft>
              <a:buClr>
                <a:schemeClr val="dk2"/>
              </a:buClr>
              <a:buSzPts val="1800"/>
              <a:buFont typeface="Homemade Apple"/>
              <a:buNone/>
              <a:defRPr>
                <a:solidFill>
                  <a:schemeClr val="dk2"/>
                </a:solidFill>
                <a:latin typeface="Homemade Apple"/>
                <a:ea typeface="Homemade Apple"/>
                <a:cs typeface="Homemade Apple"/>
                <a:sym typeface="Homemade Apple"/>
              </a:defRPr>
            </a:lvl5pPr>
            <a:lvl6pPr lvl="5" algn="ctr" rtl="0">
              <a:spcBef>
                <a:spcPts val="0"/>
              </a:spcBef>
              <a:spcAft>
                <a:spcPts val="0"/>
              </a:spcAft>
              <a:buClr>
                <a:schemeClr val="dk2"/>
              </a:buClr>
              <a:buSzPts val="1800"/>
              <a:buFont typeface="Homemade Apple"/>
              <a:buNone/>
              <a:defRPr>
                <a:solidFill>
                  <a:schemeClr val="dk2"/>
                </a:solidFill>
                <a:latin typeface="Homemade Apple"/>
                <a:ea typeface="Homemade Apple"/>
                <a:cs typeface="Homemade Apple"/>
                <a:sym typeface="Homemade Apple"/>
              </a:defRPr>
            </a:lvl6pPr>
            <a:lvl7pPr lvl="6" algn="ctr" rtl="0">
              <a:spcBef>
                <a:spcPts val="0"/>
              </a:spcBef>
              <a:spcAft>
                <a:spcPts val="0"/>
              </a:spcAft>
              <a:buClr>
                <a:schemeClr val="dk2"/>
              </a:buClr>
              <a:buSzPts val="1800"/>
              <a:buFont typeface="Homemade Apple"/>
              <a:buNone/>
              <a:defRPr>
                <a:solidFill>
                  <a:schemeClr val="dk2"/>
                </a:solidFill>
                <a:latin typeface="Homemade Apple"/>
                <a:ea typeface="Homemade Apple"/>
                <a:cs typeface="Homemade Apple"/>
                <a:sym typeface="Homemade Apple"/>
              </a:defRPr>
            </a:lvl7pPr>
            <a:lvl8pPr lvl="7" algn="ctr" rtl="0">
              <a:spcBef>
                <a:spcPts val="0"/>
              </a:spcBef>
              <a:spcAft>
                <a:spcPts val="0"/>
              </a:spcAft>
              <a:buClr>
                <a:schemeClr val="dk2"/>
              </a:buClr>
              <a:buSzPts val="1800"/>
              <a:buFont typeface="Homemade Apple"/>
              <a:buNone/>
              <a:defRPr>
                <a:solidFill>
                  <a:schemeClr val="dk2"/>
                </a:solidFill>
                <a:latin typeface="Homemade Apple"/>
                <a:ea typeface="Homemade Apple"/>
                <a:cs typeface="Homemade Apple"/>
                <a:sym typeface="Homemade Apple"/>
              </a:defRPr>
            </a:lvl8pPr>
            <a:lvl9pPr lvl="8" algn="ctr" rtl="0">
              <a:spcBef>
                <a:spcPts val="0"/>
              </a:spcBef>
              <a:spcAft>
                <a:spcPts val="0"/>
              </a:spcAft>
              <a:buClr>
                <a:schemeClr val="dk2"/>
              </a:buClr>
              <a:buSzPts val="1800"/>
              <a:buFont typeface="Homemade Apple"/>
              <a:buNone/>
              <a:defRPr>
                <a:solidFill>
                  <a:schemeClr val="dk2"/>
                </a:solidFill>
                <a:latin typeface="Homemade Apple"/>
                <a:ea typeface="Homemade Apple"/>
                <a:cs typeface="Homemade Apple"/>
                <a:sym typeface="Homemade Apple"/>
              </a:defRPr>
            </a:lvl9pPr>
          </a:lstStyle>
          <a:p>
            <a:endParaRPr/>
          </a:p>
        </p:txBody>
      </p:sp>
      <p:sp>
        <p:nvSpPr>
          <p:cNvPr id="32" name="Shape 32"/>
          <p:cNvSpPr txBox="1">
            <a:spLocks noGrp="1"/>
          </p:cNvSpPr>
          <p:nvPr>
            <p:ph type="sldNum" idx="12"/>
          </p:nvPr>
        </p:nvSpPr>
        <p:spPr>
          <a:xfrm>
            <a:off x="11307445" y="6333134"/>
            <a:ext cx="7316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Quote - purple">
  <p:cSld name="TITLE_1_1">
    <p:bg>
      <p:bgPr>
        <a:gradFill>
          <a:gsLst>
            <a:gs pos="0">
              <a:srgbClr val="A90C98"/>
            </a:gs>
            <a:gs pos="100000">
              <a:srgbClr val="3A1394"/>
            </a:gs>
          </a:gsLst>
          <a:lin ang="2700006" scaled="0"/>
        </a:gradFill>
        <a:effectLst/>
      </p:bgPr>
    </p:bg>
    <p:spTree>
      <p:nvGrpSpPr>
        <p:cNvPr id="1" name="Shape 33"/>
        <p:cNvGrpSpPr/>
        <p:nvPr/>
      </p:nvGrpSpPr>
      <p:grpSpPr>
        <a:xfrm>
          <a:off x="0" y="0"/>
          <a:ext cx="0" cy="0"/>
          <a:chOff x="0" y="0"/>
          <a:chExt cx="0" cy="0"/>
        </a:xfrm>
      </p:grpSpPr>
      <p:sp>
        <p:nvSpPr>
          <p:cNvPr id="34" name="Shape 34"/>
          <p:cNvSpPr/>
          <p:nvPr/>
        </p:nvSpPr>
        <p:spPr>
          <a:xfrm>
            <a:off x="5186800" y="0"/>
            <a:ext cx="1818400" cy="2655900"/>
          </a:xfrm>
          <a:prstGeom prst="rect">
            <a:avLst/>
          </a:prstGeom>
          <a:solidFill>
            <a:srgbClr val="20124D">
              <a:alpha val="2154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35" name="Shape 35"/>
          <p:cNvSpPr txBox="1">
            <a:spLocks noGrp="1"/>
          </p:cNvSpPr>
          <p:nvPr>
            <p:ph type="body" idx="1"/>
          </p:nvPr>
        </p:nvSpPr>
        <p:spPr>
          <a:xfrm>
            <a:off x="2032600" y="2882400"/>
            <a:ext cx="8126800" cy="1093200"/>
          </a:xfrm>
          <a:prstGeom prst="rect">
            <a:avLst/>
          </a:prstGeom>
        </p:spPr>
        <p:txBody>
          <a:bodyPr spcFirstLastPara="1" wrap="square" lIns="91425" tIns="91425" rIns="91425" bIns="91425" anchor="t" anchorCtr="0"/>
          <a:lstStyle>
            <a:lvl1pPr marL="457200" lvl="0" indent="-381000" algn="ctr" rtl="0">
              <a:spcBef>
                <a:spcPts val="600"/>
              </a:spcBef>
              <a:spcAft>
                <a:spcPts val="0"/>
              </a:spcAft>
              <a:buSzPts val="2400"/>
              <a:buFont typeface="Homemade Apple"/>
              <a:buChar char="▹"/>
              <a:defRPr>
                <a:latin typeface="Homemade Apple"/>
                <a:ea typeface="Homemade Apple"/>
                <a:cs typeface="Homemade Apple"/>
                <a:sym typeface="Homemade Apple"/>
              </a:defRPr>
            </a:lvl1pPr>
            <a:lvl2pPr marL="914400" lvl="1" indent="-342900" algn="ctr" rtl="0">
              <a:spcBef>
                <a:spcPts val="0"/>
              </a:spcBef>
              <a:spcAft>
                <a:spcPts val="0"/>
              </a:spcAft>
              <a:buSzPts val="1800"/>
              <a:buFont typeface="Homemade Apple"/>
              <a:buChar char="▸"/>
              <a:defRPr>
                <a:latin typeface="Homemade Apple"/>
                <a:ea typeface="Homemade Apple"/>
                <a:cs typeface="Homemade Apple"/>
                <a:sym typeface="Homemade Apple"/>
              </a:defRPr>
            </a:lvl2pPr>
            <a:lvl3pPr marL="1371600" lvl="2" indent="-342900" algn="ctr" rtl="0">
              <a:spcBef>
                <a:spcPts val="0"/>
              </a:spcBef>
              <a:spcAft>
                <a:spcPts val="0"/>
              </a:spcAft>
              <a:buSzPts val="1800"/>
              <a:buFont typeface="Homemade Apple"/>
              <a:buChar char="■"/>
              <a:defRPr>
                <a:latin typeface="Homemade Apple"/>
                <a:ea typeface="Homemade Apple"/>
                <a:cs typeface="Homemade Apple"/>
                <a:sym typeface="Homemade Apple"/>
              </a:defRPr>
            </a:lvl3pPr>
            <a:lvl4pPr marL="1828800" lvl="3" indent="-342900" algn="ctr" rtl="0">
              <a:spcBef>
                <a:spcPts val="0"/>
              </a:spcBef>
              <a:spcAft>
                <a:spcPts val="0"/>
              </a:spcAft>
              <a:buSzPts val="1800"/>
              <a:buFont typeface="Homemade Apple"/>
              <a:buChar char="●"/>
              <a:defRPr>
                <a:latin typeface="Homemade Apple"/>
                <a:ea typeface="Homemade Apple"/>
                <a:cs typeface="Homemade Apple"/>
                <a:sym typeface="Homemade Apple"/>
              </a:defRPr>
            </a:lvl4pPr>
            <a:lvl5pPr marL="2286000" lvl="4" indent="-342900" algn="ctr" rtl="0">
              <a:spcBef>
                <a:spcPts val="0"/>
              </a:spcBef>
              <a:spcAft>
                <a:spcPts val="0"/>
              </a:spcAft>
              <a:buSzPts val="1800"/>
              <a:buFont typeface="Homemade Apple"/>
              <a:buChar char="○"/>
              <a:defRPr>
                <a:latin typeface="Homemade Apple"/>
                <a:ea typeface="Homemade Apple"/>
                <a:cs typeface="Homemade Apple"/>
                <a:sym typeface="Homemade Apple"/>
              </a:defRPr>
            </a:lvl5pPr>
            <a:lvl6pPr marL="2743200" lvl="5" indent="-342900" algn="ctr" rtl="0">
              <a:spcBef>
                <a:spcPts val="0"/>
              </a:spcBef>
              <a:spcAft>
                <a:spcPts val="0"/>
              </a:spcAft>
              <a:buSzPts val="1800"/>
              <a:buFont typeface="Homemade Apple"/>
              <a:buChar char="■"/>
              <a:defRPr>
                <a:latin typeface="Homemade Apple"/>
                <a:ea typeface="Homemade Apple"/>
                <a:cs typeface="Homemade Apple"/>
                <a:sym typeface="Homemade Apple"/>
              </a:defRPr>
            </a:lvl6pPr>
            <a:lvl7pPr marL="3200400" lvl="6" indent="-342900" algn="ctr" rtl="0">
              <a:spcBef>
                <a:spcPts val="0"/>
              </a:spcBef>
              <a:spcAft>
                <a:spcPts val="0"/>
              </a:spcAft>
              <a:buSzPts val="1800"/>
              <a:buFont typeface="Homemade Apple"/>
              <a:buChar char="●"/>
              <a:defRPr>
                <a:latin typeface="Homemade Apple"/>
                <a:ea typeface="Homemade Apple"/>
                <a:cs typeface="Homemade Apple"/>
                <a:sym typeface="Homemade Apple"/>
              </a:defRPr>
            </a:lvl7pPr>
            <a:lvl8pPr marL="3657600" lvl="7" indent="-342900" algn="ctr" rtl="0">
              <a:spcBef>
                <a:spcPts val="0"/>
              </a:spcBef>
              <a:spcAft>
                <a:spcPts val="0"/>
              </a:spcAft>
              <a:buSzPts val="1800"/>
              <a:buFont typeface="Homemade Apple"/>
              <a:buChar char="○"/>
              <a:defRPr>
                <a:latin typeface="Homemade Apple"/>
                <a:ea typeface="Homemade Apple"/>
                <a:cs typeface="Homemade Apple"/>
                <a:sym typeface="Homemade Apple"/>
              </a:defRPr>
            </a:lvl8pPr>
            <a:lvl9pPr marL="4114800" lvl="8" indent="-342900" algn="ctr">
              <a:spcBef>
                <a:spcPts val="0"/>
              </a:spcBef>
              <a:spcAft>
                <a:spcPts val="0"/>
              </a:spcAft>
              <a:buSzPts val="1800"/>
              <a:buFont typeface="Homemade Apple"/>
              <a:buChar char="■"/>
              <a:defRPr>
                <a:latin typeface="Homemade Apple"/>
                <a:ea typeface="Homemade Apple"/>
                <a:cs typeface="Homemade Apple"/>
                <a:sym typeface="Homemade Apple"/>
              </a:defRPr>
            </a:lvl9pPr>
          </a:lstStyle>
          <a:p>
            <a:endParaRPr/>
          </a:p>
        </p:txBody>
      </p:sp>
      <p:sp>
        <p:nvSpPr>
          <p:cNvPr id="36" name="Shape 36"/>
          <p:cNvSpPr/>
          <p:nvPr/>
        </p:nvSpPr>
        <p:spPr>
          <a:xfrm>
            <a:off x="5780104" y="1756129"/>
            <a:ext cx="631784" cy="568623"/>
          </a:xfrm>
          <a:custGeom>
            <a:avLst/>
            <a:gdLst/>
            <a:ahLst/>
            <a:cxnLst/>
            <a:rect l="0" t="0" r="0" b="0"/>
            <a:pathLst>
              <a:path w="15817" h="18981" extrusionOk="0">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37" name="Shape 37"/>
          <p:cNvSpPr txBox="1">
            <a:spLocks noGrp="1"/>
          </p:cNvSpPr>
          <p:nvPr>
            <p:ph type="sldNum" idx="12"/>
          </p:nvPr>
        </p:nvSpPr>
        <p:spPr>
          <a:xfrm>
            <a:off x="11307445" y="6333134"/>
            <a:ext cx="731600" cy="525000"/>
          </a:xfrm>
          <a:prstGeom prst="rect">
            <a:avLst/>
          </a:prstGeom>
        </p:spPr>
        <p:txBody>
          <a:bodyPr spcFirstLastPara="1" wrap="square" lIns="91425" tIns="91425" rIns="91425" bIns="91425" anchor="t" anchorCtr="0">
            <a:noAutofit/>
          </a:bodyPr>
          <a:lstStyle>
            <a:lvl1pPr lvl="0">
              <a:buNone/>
              <a:defRPr>
                <a:latin typeface="Homemade Apple"/>
                <a:ea typeface="Homemade Apple"/>
                <a:cs typeface="Homemade Apple"/>
                <a:sym typeface="Homemade Apple"/>
              </a:defRPr>
            </a:lvl1pPr>
            <a:lvl2pPr lvl="1">
              <a:buNone/>
              <a:defRPr>
                <a:latin typeface="Homemade Apple"/>
                <a:ea typeface="Homemade Apple"/>
                <a:cs typeface="Homemade Apple"/>
                <a:sym typeface="Homemade Apple"/>
              </a:defRPr>
            </a:lvl2pPr>
            <a:lvl3pPr lvl="2">
              <a:buNone/>
              <a:defRPr>
                <a:latin typeface="Homemade Apple"/>
                <a:ea typeface="Homemade Apple"/>
                <a:cs typeface="Homemade Apple"/>
                <a:sym typeface="Homemade Apple"/>
              </a:defRPr>
            </a:lvl3pPr>
            <a:lvl4pPr lvl="3">
              <a:buNone/>
              <a:defRPr>
                <a:latin typeface="Homemade Apple"/>
                <a:ea typeface="Homemade Apple"/>
                <a:cs typeface="Homemade Apple"/>
                <a:sym typeface="Homemade Apple"/>
              </a:defRPr>
            </a:lvl4pPr>
            <a:lvl5pPr lvl="4">
              <a:buNone/>
              <a:defRPr>
                <a:latin typeface="Homemade Apple"/>
                <a:ea typeface="Homemade Apple"/>
                <a:cs typeface="Homemade Apple"/>
                <a:sym typeface="Homemade Apple"/>
              </a:defRPr>
            </a:lvl5pPr>
            <a:lvl6pPr lvl="5">
              <a:buNone/>
              <a:defRPr>
                <a:latin typeface="Homemade Apple"/>
                <a:ea typeface="Homemade Apple"/>
                <a:cs typeface="Homemade Apple"/>
                <a:sym typeface="Homemade Apple"/>
              </a:defRPr>
            </a:lvl6pPr>
            <a:lvl7pPr lvl="6">
              <a:buNone/>
              <a:defRPr>
                <a:latin typeface="Homemade Apple"/>
                <a:ea typeface="Homemade Apple"/>
                <a:cs typeface="Homemade Apple"/>
                <a:sym typeface="Homemade Apple"/>
              </a:defRPr>
            </a:lvl7pPr>
            <a:lvl8pPr lvl="7">
              <a:buNone/>
              <a:defRPr>
                <a:latin typeface="Homemade Apple"/>
                <a:ea typeface="Homemade Apple"/>
                <a:cs typeface="Homemade Apple"/>
                <a:sym typeface="Homemade Apple"/>
              </a:defRPr>
            </a:lvl8pPr>
            <a:lvl9pPr lvl="8">
              <a:buNone/>
              <a:defRPr>
                <a:latin typeface="Homemade Apple"/>
                <a:ea typeface="Homemade Apple"/>
                <a:cs typeface="Homemade Apple"/>
                <a:sym typeface="Homemade Apple"/>
              </a:defRPr>
            </a:lvl9pPr>
          </a:lstStyle>
          <a:p>
            <a:fld id="{00000000-1234-1234-1234-123412341234}"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Quote - hot">
  <p:cSld name="TITLE_1_1_1">
    <p:bg>
      <p:bgPr>
        <a:gradFill>
          <a:gsLst>
            <a:gs pos="0">
              <a:srgbClr val="FFA400"/>
            </a:gs>
            <a:gs pos="100000">
              <a:srgbClr val="BA0068"/>
            </a:gs>
          </a:gsLst>
          <a:lin ang="2700006" scaled="0"/>
        </a:gradFill>
        <a:effectLst/>
      </p:bgPr>
    </p:bg>
    <p:spTree>
      <p:nvGrpSpPr>
        <p:cNvPr id="1" name="Shape 38"/>
        <p:cNvGrpSpPr/>
        <p:nvPr/>
      </p:nvGrpSpPr>
      <p:grpSpPr>
        <a:xfrm>
          <a:off x="0" y="0"/>
          <a:ext cx="0" cy="0"/>
          <a:chOff x="0" y="0"/>
          <a:chExt cx="0" cy="0"/>
        </a:xfrm>
      </p:grpSpPr>
      <p:sp>
        <p:nvSpPr>
          <p:cNvPr id="39" name="Shape 39"/>
          <p:cNvSpPr/>
          <p:nvPr/>
        </p:nvSpPr>
        <p:spPr>
          <a:xfrm>
            <a:off x="5186800" y="0"/>
            <a:ext cx="1818400" cy="2655900"/>
          </a:xfrm>
          <a:prstGeom prst="rect">
            <a:avLst/>
          </a:prstGeom>
          <a:solidFill>
            <a:srgbClr val="4C1130">
              <a:alpha val="1769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40" name="Shape 40"/>
          <p:cNvSpPr txBox="1">
            <a:spLocks noGrp="1"/>
          </p:cNvSpPr>
          <p:nvPr>
            <p:ph type="body" idx="1"/>
          </p:nvPr>
        </p:nvSpPr>
        <p:spPr>
          <a:xfrm>
            <a:off x="2032600" y="2882400"/>
            <a:ext cx="8126800" cy="1093200"/>
          </a:xfrm>
          <a:prstGeom prst="rect">
            <a:avLst/>
          </a:prstGeom>
        </p:spPr>
        <p:txBody>
          <a:bodyPr spcFirstLastPara="1" wrap="square" lIns="91425" tIns="91425" rIns="91425" bIns="91425" anchor="t" anchorCtr="0"/>
          <a:lstStyle>
            <a:lvl1pPr marL="457200" lvl="0" indent="-381000" algn="ctr" rtl="0">
              <a:spcBef>
                <a:spcPts val="600"/>
              </a:spcBef>
              <a:spcAft>
                <a:spcPts val="0"/>
              </a:spcAft>
              <a:buSzPts val="2400"/>
              <a:buFont typeface="Homemade Apple"/>
              <a:buChar char="▹"/>
              <a:defRPr>
                <a:latin typeface="Homemade Apple"/>
                <a:ea typeface="Homemade Apple"/>
                <a:cs typeface="Homemade Apple"/>
                <a:sym typeface="Homemade Apple"/>
              </a:defRPr>
            </a:lvl1pPr>
            <a:lvl2pPr marL="914400" lvl="1" indent="-342900" algn="ctr" rtl="0">
              <a:spcBef>
                <a:spcPts val="0"/>
              </a:spcBef>
              <a:spcAft>
                <a:spcPts val="0"/>
              </a:spcAft>
              <a:buSzPts val="1800"/>
              <a:buFont typeface="Homemade Apple"/>
              <a:buChar char="▸"/>
              <a:defRPr>
                <a:latin typeface="Homemade Apple"/>
                <a:ea typeface="Homemade Apple"/>
                <a:cs typeface="Homemade Apple"/>
                <a:sym typeface="Homemade Apple"/>
              </a:defRPr>
            </a:lvl2pPr>
            <a:lvl3pPr marL="1371600" lvl="2" indent="-342900" algn="ctr" rtl="0">
              <a:spcBef>
                <a:spcPts val="0"/>
              </a:spcBef>
              <a:spcAft>
                <a:spcPts val="0"/>
              </a:spcAft>
              <a:buSzPts val="1800"/>
              <a:buFont typeface="Homemade Apple"/>
              <a:buChar char="■"/>
              <a:defRPr>
                <a:latin typeface="Homemade Apple"/>
                <a:ea typeface="Homemade Apple"/>
                <a:cs typeface="Homemade Apple"/>
                <a:sym typeface="Homemade Apple"/>
              </a:defRPr>
            </a:lvl3pPr>
            <a:lvl4pPr marL="1828800" lvl="3" indent="-342900" algn="ctr" rtl="0">
              <a:spcBef>
                <a:spcPts val="0"/>
              </a:spcBef>
              <a:spcAft>
                <a:spcPts val="0"/>
              </a:spcAft>
              <a:buSzPts val="1800"/>
              <a:buFont typeface="Homemade Apple"/>
              <a:buChar char="●"/>
              <a:defRPr>
                <a:latin typeface="Homemade Apple"/>
                <a:ea typeface="Homemade Apple"/>
                <a:cs typeface="Homemade Apple"/>
                <a:sym typeface="Homemade Apple"/>
              </a:defRPr>
            </a:lvl4pPr>
            <a:lvl5pPr marL="2286000" lvl="4" indent="-342900" algn="ctr" rtl="0">
              <a:spcBef>
                <a:spcPts val="0"/>
              </a:spcBef>
              <a:spcAft>
                <a:spcPts val="0"/>
              </a:spcAft>
              <a:buSzPts val="1800"/>
              <a:buFont typeface="Homemade Apple"/>
              <a:buChar char="○"/>
              <a:defRPr>
                <a:latin typeface="Homemade Apple"/>
                <a:ea typeface="Homemade Apple"/>
                <a:cs typeface="Homemade Apple"/>
                <a:sym typeface="Homemade Apple"/>
              </a:defRPr>
            </a:lvl5pPr>
            <a:lvl6pPr marL="2743200" lvl="5" indent="-342900" algn="ctr" rtl="0">
              <a:spcBef>
                <a:spcPts val="0"/>
              </a:spcBef>
              <a:spcAft>
                <a:spcPts val="0"/>
              </a:spcAft>
              <a:buSzPts val="1800"/>
              <a:buFont typeface="Homemade Apple"/>
              <a:buChar char="■"/>
              <a:defRPr>
                <a:latin typeface="Homemade Apple"/>
                <a:ea typeface="Homemade Apple"/>
                <a:cs typeface="Homemade Apple"/>
                <a:sym typeface="Homemade Apple"/>
              </a:defRPr>
            </a:lvl6pPr>
            <a:lvl7pPr marL="3200400" lvl="6" indent="-342900" algn="ctr" rtl="0">
              <a:spcBef>
                <a:spcPts val="0"/>
              </a:spcBef>
              <a:spcAft>
                <a:spcPts val="0"/>
              </a:spcAft>
              <a:buSzPts val="1800"/>
              <a:buFont typeface="Homemade Apple"/>
              <a:buChar char="●"/>
              <a:defRPr>
                <a:latin typeface="Homemade Apple"/>
                <a:ea typeface="Homemade Apple"/>
                <a:cs typeface="Homemade Apple"/>
                <a:sym typeface="Homemade Apple"/>
              </a:defRPr>
            </a:lvl7pPr>
            <a:lvl8pPr marL="3657600" lvl="7" indent="-342900" algn="ctr" rtl="0">
              <a:spcBef>
                <a:spcPts val="0"/>
              </a:spcBef>
              <a:spcAft>
                <a:spcPts val="0"/>
              </a:spcAft>
              <a:buSzPts val="1800"/>
              <a:buFont typeface="Homemade Apple"/>
              <a:buChar char="○"/>
              <a:defRPr>
                <a:latin typeface="Homemade Apple"/>
                <a:ea typeface="Homemade Apple"/>
                <a:cs typeface="Homemade Apple"/>
                <a:sym typeface="Homemade Apple"/>
              </a:defRPr>
            </a:lvl8pPr>
            <a:lvl9pPr marL="4114800" lvl="8" indent="-342900" algn="ctr" rtl="0">
              <a:spcBef>
                <a:spcPts val="0"/>
              </a:spcBef>
              <a:spcAft>
                <a:spcPts val="0"/>
              </a:spcAft>
              <a:buSzPts val="1800"/>
              <a:buFont typeface="Homemade Apple"/>
              <a:buChar char="■"/>
              <a:defRPr>
                <a:latin typeface="Homemade Apple"/>
                <a:ea typeface="Homemade Apple"/>
                <a:cs typeface="Homemade Apple"/>
                <a:sym typeface="Homemade Apple"/>
              </a:defRPr>
            </a:lvl9pPr>
          </a:lstStyle>
          <a:p>
            <a:endParaRPr/>
          </a:p>
        </p:txBody>
      </p:sp>
      <p:sp>
        <p:nvSpPr>
          <p:cNvPr id="41" name="Shape 41"/>
          <p:cNvSpPr/>
          <p:nvPr/>
        </p:nvSpPr>
        <p:spPr>
          <a:xfrm>
            <a:off x="5780104" y="1756129"/>
            <a:ext cx="631784" cy="568623"/>
          </a:xfrm>
          <a:custGeom>
            <a:avLst/>
            <a:gdLst/>
            <a:ahLst/>
            <a:cxnLst/>
            <a:rect l="0" t="0" r="0" b="0"/>
            <a:pathLst>
              <a:path w="15817" h="18981" extrusionOk="0">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42" name="Shape 42"/>
          <p:cNvSpPr txBox="1">
            <a:spLocks noGrp="1"/>
          </p:cNvSpPr>
          <p:nvPr>
            <p:ph type="sldNum" idx="12"/>
          </p:nvPr>
        </p:nvSpPr>
        <p:spPr>
          <a:xfrm>
            <a:off x="11307445" y="6333134"/>
            <a:ext cx="731600" cy="525000"/>
          </a:xfrm>
          <a:prstGeom prst="rect">
            <a:avLst/>
          </a:prstGeom>
        </p:spPr>
        <p:txBody>
          <a:bodyPr spcFirstLastPara="1" wrap="square" lIns="91425" tIns="91425" rIns="91425" bIns="91425" anchor="t" anchorCtr="0">
            <a:noAutofit/>
          </a:bodyPr>
          <a:lstStyle>
            <a:lvl1pPr lvl="0">
              <a:buNone/>
              <a:defRPr>
                <a:latin typeface="Homemade Apple"/>
                <a:ea typeface="Homemade Apple"/>
                <a:cs typeface="Homemade Apple"/>
                <a:sym typeface="Homemade Apple"/>
              </a:defRPr>
            </a:lvl1pPr>
            <a:lvl2pPr lvl="1">
              <a:buNone/>
              <a:defRPr>
                <a:latin typeface="Homemade Apple"/>
                <a:ea typeface="Homemade Apple"/>
                <a:cs typeface="Homemade Apple"/>
                <a:sym typeface="Homemade Apple"/>
              </a:defRPr>
            </a:lvl2pPr>
            <a:lvl3pPr lvl="2">
              <a:buNone/>
              <a:defRPr>
                <a:latin typeface="Homemade Apple"/>
                <a:ea typeface="Homemade Apple"/>
                <a:cs typeface="Homemade Apple"/>
                <a:sym typeface="Homemade Apple"/>
              </a:defRPr>
            </a:lvl3pPr>
            <a:lvl4pPr lvl="3">
              <a:buNone/>
              <a:defRPr>
                <a:latin typeface="Homemade Apple"/>
                <a:ea typeface="Homemade Apple"/>
                <a:cs typeface="Homemade Apple"/>
                <a:sym typeface="Homemade Apple"/>
              </a:defRPr>
            </a:lvl4pPr>
            <a:lvl5pPr lvl="4">
              <a:buNone/>
              <a:defRPr>
                <a:latin typeface="Homemade Apple"/>
                <a:ea typeface="Homemade Apple"/>
                <a:cs typeface="Homemade Apple"/>
                <a:sym typeface="Homemade Apple"/>
              </a:defRPr>
            </a:lvl5pPr>
            <a:lvl6pPr lvl="5">
              <a:buNone/>
              <a:defRPr>
                <a:latin typeface="Homemade Apple"/>
                <a:ea typeface="Homemade Apple"/>
                <a:cs typeface="Homemade Apple"/>
                <a:sym typeface="Homemade Apple"/>
              </a:defRPr>
            </a:lvl6pPr>
            <a:lvl7pPr lvl="6">
              <a:buNone/>
              <a:defRPr>
                <a:latin typeface="Homemade Apple"/>
                <a:ea typeface="Homemade Apple"/>
                <a:cs typeface="Homemade Apple"/>
                <a:sym typeface="Homemade Apple"/>
              </a:defRPr>
            </a:lvl7pPr>
            <a:lvl8pPr lvl="7">
              <a:buNone/>
              <a:defRPr>
                <a:latin typeface="Homemade Apple"/>
                <a:ea typeface="Homemade Apple"/>
                <a:cs typeface="Homemade Apple"/>
                <a:sym typeface="Homemade Apple"/>
              </a:defRPr>
            </a:lvl8pPr>
            <a:lvl9pPr lvl="8">
              <a:buNone/>
              <a:defRPr>
                <a:latin typeface="Homemade Apple"/>
                <a:ea typeface="Homemade Apple"/>
                <a:cs typeface="Homemade Apple"/>
                <a:sym typeface="Homemade Apple"/>
              </a:defRPr>
            </a:lvl9pPr>
          </a:lstStyle>
          <a:p>
            <a:fld id="{00000000-1234-1234-1234-123412341234}"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 cold">
  <p:cSld name="TITLE_1_1_1_1">
    <p:bg>
      <p:bgPr>
        <a:gradFill>
          <a:gsLst>
            <a:gs pos="0">
              <a:srgbClr val="00D6B5"/>
            </a:gs>
            <a:gs pos="100000">
              <a:srgbClr val="172495"/>
            </a:gs>
          </a:gsLst>
          <a:lin ang="2700006" scaled="0"/>
        </a:gradFill>
        <a:effectLst/>
      </p:bgPr>
    </p:bg>
    <p:spTree>
      <p:nvGrpSpPr>
        <p:cNvPr id="1" name="Shape 43"/>
        <p:cNvGrpSpPr/>
        <p:nvPr/>
      </p:nvGrpSpPr>
      <p:grpSpPr>
        <a:xfrm>
          <a:off x="0" y="0"/>
          <a:ext cx="0" cy="0"/>
          <a:chOff x="0" y="0"/>
          <a:chExt cx="0" cy="0"/>
        </a:xfrm>
      </p:grpSpPr>
      <p:sp>
        <p:nvSpPr>
          <p:cNvPr id="44" name="Shape 44"/>
          <p:cNvSpPr/>
          <p:nvPr/>
        </p:nvSpPr>
        <p:spPr>
          <a:xfrm>
            <a:off x="5186800" y="0"/>
            <a:ext cx="1818400" cy="2655900"/>
          </a:xfrm>
          <a:prstGeom prst="rect">
            <a:avLst/>
          </a:prstGeom>
          <a:solidFill>
            <a:srgbClr val="1C4587">
              <a:alpha val="3538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45" name="Shape 45"/>
          <p:cNvSpPr txBox="1">
            <a:spLocks noGrp="1"/>
          </p:cNvSpPr>
          <p:nvPr>
            <p:ph type="body" idx="1"/>
          </p:nvPr>
        </p:nvSpPr>
        <p:spPr>
          <a:xfrm>
            <a:off x="2032600" y="2882400"/>
            <a:ext cx="8126800" cy="1093200"/>
          </a:xfrm>
          <a:prstGeom prst="rect">
            <a:avLst/>
          </a:prstGeom>
        </p:spPr>
        <p:txBody>
          <a:bodyPr spcFirstLastPara="1" wrap="square" lIns="91425" tIns="91425" rIns="91425" bIns="91425" anchor="t" anchorCtr="0"/>
          <a:lstStyle>
            <a:lvl1pPr marL="457200" lvl="0" indent="-381000" algn="ctr" rtl="0">
              <a:spcBef>
                <a:spcPts val="600"/>
              </a:spcBef>
              <a:spcAft>
                <a:spcPts val="0"/>
              </a:spcAft>
              <a:buSzPts val="2400"/>
              <a:buFont typeface="Homemade Apple"/>
              <a:buChar char="▹"/>
              <a:defRPr>
                <a:latin typeface="Homemade Apple"/>
                <a:ea typeface="Homemade Apple"/>
                <a:cs typeface="Homemade Apple"/>
                <a:sym typeface="Homemade Apple"/>
              </a:defRPr>
            </a:lvl1pPr>
            <a:lvl2pPr marL="914400" lvl="1" indent="-342900" algn="ctr" rtl="0">
              <a:spcBef>
                <a:spcPts val="0"/>
              </a:spcBef>
              <a:spcAft>
                <a:spcPts val="0"/>
              </a:spcAft>
              <a:buSzPts val="1800"/>
              <a:buFont typeface="Homemade Apple"/>
              <a:buChar char="▸"/>
              <a:defRPr>
                <a:latin typeface="Homemade Apple"/>
                <a:ea typeface="Homemade Apple"/>
                <a:cs typeface="Homemade Apple"/>
                <a:sym typeface="Homemade Apple"/>
              </a:defRPr>
            </a:lvl2pPr>
            <a:lvl3pPr marL="1371600" lvl="2" indent="-342900" algn="ctr" rtl="0">
              <a:spcBef>
                <a:spcPts val="0"/>
              </a:spcBef>
              <a:spcAft>
                <a:spcPts val="0"/>
              </a:spcAft>
              <a:buSzPts val="1800"/>
              <a:buFont typeface="Homemade Apple"/>
              <a:buChar char="■"/>
              <a:defRPr>
                <a:latin typeface="Homemade Apple"/>
                <a:ea typeface="Homemade Apple"/>
                <a:cs typeface="Homemade Apple"/>
                <a:sym typeface="Homemade Apple"/>
              </a:defRPr>
            </a:lvl3pPr>
            <a:lvl4pPr marL="1828800" lvl="3" indent="-342900" algn="ctr" rtl="0">
              <a:spcBef>
                <a:spcPts val="0"/>
              </a:spcBef>
              <a:spcAft>
                <a:spcPts val="0"/>
              </a:spcAft>
              <a:buSzPts val="1800"/>
              <a:buFont typeface="Homemade Apple"/>
              <a:buChar char="●"/>
              <a:defRPr>
                <a:latin typeface="Homemade Apple"/>
                <a:ea typeface="Homemade Apple"/>
                <a:cs typeface="Homemade Apple"/>
                <a:sym typeface="Homemade Apple"/>
              </a:defRPr>
            </a:lvl4pPr>
            <a:lvl5pPr marL="2286000" lvl="4" indent="-342900" algn="ctr" rtl="0">
              <a:spcBef>
                <a:spcPts val="0"/>
              </a:spcBef>
              <a:spcAft>
                <a:spcPts val="0"/>
              </a:spcAft>
              <a:buSzPts val="1800"/>
              <a:buFont typeface="Homemade Apple"/>
              <a:buChar char="○"/>
              <a:defRPr>
                <a:latin typeface="Homemade Apple"/>
                <a:ea typeface="Homemade Apple"/>
                <a:cs typeface="Homemade Apple"/>
                <a:sym typeface="Homemade Apple"/>
              </a:defRPr>
            </a:lvl5pPr>
            <a:lvl6pPr marL="2743200" lvl="5" indent="-342900" algn="ctr" rtl="0">
              <a:spcBef>
                <a:spcPts val="0"/>
              </a:spcBef>
              <a:spcAft>
                <a:spcPts val="0"/>
              </a:spcAft>
              <a:buSzPts val="1800"/>
              <a:buFont typeface="Homemade Apple"/>
              <a:buChar char="■"/>
              <a:defRPr>
                <a:latin typeface="Homemade Apple"/>
                <a:ea typeface="Homemade Apple"/>
                <a:cs typeface="Homemade Apple"/>
                <a:sym typeface="Homemade Apple"/>
              </a:defRPr>
            </a:lvl6pPr>
            <a:lvl7pPr marL="3200400" lvl="6" indent="-342900" algn="ctr" rtl="0">
              <a:spcBef>
                <a:spcPts val="0"/>
              </a:spcBef>
              <a:spcAft>
                <a:spcPts val="0"/>
              </a:spcAft>
              <a:buSzPts val="1800"/>
              <a:buFont typeface="Homemade Apple"/>
              <a:buChar char="●"/>
              <a:defRPr>
                <a:latin typeface="Homemade Apple"/>
                <a:ea typeface="Homemade Apple"/>
                <a:cs typeface="Homemade Apple"/>
                <a:sym typeface="Homemade Apple"/>
              </a:defRPr>
            </a:lvl7pPr>
            <a:lvl8pPr marL="3657600" lvl="7" indent="-342900" algn="ctr" rtl="0">
              <a:spcBef>
                <a:spcPts val="0"/>
              </a:spcBef>
              <a:spcAft>
                <a:spcPts val="0"/>
              </a:spcAft>
              <a:buSzPts val="1800"/>
              <a:buFont typeface="Homemade Apple"/>
              <a:buChar char="○"/>
              <a:defRPr>
                <a:latin typeface="Homemade Apple"/>
                <a:ea typeface="Homemade Apple"/>
                <a:cs typeface="Homemade Apple"/>
                <a:sym typeface="Homemade Apple"/>
              </a:defRPr>
            </a:lvl8pPr>
            <a:lvl9pPr marL="4114800" lvl="8" indent="-342900" algn="ctr" rtl="0">
              <a:spcBef>
                <a:spcPts val="0"/>
              </a:spcBef>
              <a:spcAft>
                <a:spcPts val="0"/>
              </a:spcAft>
              <a:buSzPts val="1800"/>
              <a:buFont typeface="Homemade Apple"/>
              <a:buChar char="■"/>
              <a:defRPr>
                <a:latin typeface="Homemade Apple"/>
                <a:ea typeface="Homemade Apple"/>
                <a:cs typeface="Homemade Apple"/>
                <a:sym typeface="Homemade Apple"/>
              </a:defRPr>
            </a:lvl9pPr>
          </a:lstStyle>
          <a:p>
            <a:endParaRPr/>
          </a:p>
        </p:txBody>
      </p:sp>
      <p:sp>
        <p:nvSpPr>
          <p:cNvPr id="46" name="Shape 46"/>
          <p:cNvSpPr/>
          <p:nvPr/>
        </p:nvSpPr>
        <p:spPr>
          <a:xfrm>
            <a:off x="5780104" y="1756129"/>
            <a:ext cx="631784" cy="568623"/>
          </a:xfrm>
          <a:custGeom>
            <a:avLst/>
            <a:gdLst/>
            <a:ahLst/>
            <a:cxnLst/>
            <a:rect l="0" t="0" r="0" b="0"/>
            <a:pathLst>
              <a:path w="15817" h="18981" extrusionOk="0">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47" name="Shape 47"/>
          <p:cNvSpPr txBox="1">
            <a:spLocks noGrp="1"/>
          </p:cNvSpPr>
          <p:nvPr>
            <p:ph type="sldNum" idx="12"/>
          </p:nvPr>
        </p:nvSpPr>
        <p:spPr>
          <a:xfrm>
            <a:off x="11307445" y="6333134"/>
            <a:ext cx="731600" cy="525000"/>
          </a:xfrm>
          <a:prstGeom prst="rect">
            <a:avLst/>
          </a:prstGeom>
        </p:spPr>
        <p:txBody>
          <a:bodyPr spcFirstLastPara="1" wrap="square" lIns="91425" tIns="91425" rIns="91425" bIns="91425" anchor="t" anchorCtr="0">
            <a:noAutofit/>
          </a:bodyPr>
          <a:lstStyle>
            <a:lvl1pPr lvl="0">
              <a:buNone/>
              <a:defRPr>
                <a:latin typeface="Homemade Apple"/>
                <a:ea typeface="Homemade Apple"/>
                <a:cs typeface="Homemade Apple"/>
                <a:sym typeface="Homemade Apple"/>
              </a:defRPr>
            </a:lvl1pPr>
            <a:lvl2pPr lvl="1">
              <a:buNone/>
              <a:defRPr>
                <a:latin typeface="Homemade Apple"/>
                <a:ea typeface="Homemade Apple"/>
                <a:cs typeface="Homemade Apple"/>
                <a:sym typeface="Homemade Apple"/>
              </a:defRPr>
            </a:lvl2pPr>
            <a:lvl3pPr lvl="2">
              <a:buNone/>
              <a:defRPr>
                <a:latin typeface="Homemade Apple"/>
                <a:ea typeface="Homemade Apple"/>
                <a:cs typeface="Homemade Apple"/>
                <a:sym typeface="Homemade Apple"/>
              </a:defRPr>
            </a:lvl3pPr>
            <a:lvl4pPr lvl="3">
              <a:buNone/>
              <a:defRPr>
                <a:latin typeface="Homemade Apple"/>
                <a:ea typeface="Homemade Apple"/>
                <a:cs typeface="Homemade Apple"/>
                <a:sym typeface="Homemade Apple"/>
              </a:defRPr>
            </a:lvl4pPr>
            <a:lvl5pPr lvl="4">
              <a:buNone/>
              <a:defRPr>
                <a:latin typeface="Homemade Apple"/>
                <a:ea typeface="Homemade Apple"/>
                <a:cs typeface="Homemade Apple"/>
                <a:sym typeface="Homemade Apple"/>
              </a:defRPr>
            </a:lvl5pPr>
            <a:lvl6pPr lvl="5">
              <a:buNone/>
              <a:defRPr>
                <a:latin typeface="Homemade Apple"/>
                <a:ea typeface="Homemade Apple"/>
                <a:cs typeface="Homemade Apple"/>
                <a:sym typeface="Homemade Apple"/>
              </a:defRPr>
            </a:lvl6pPr>
            <a:lvl7pPr lvl="6">
              <a:buNone/>
              <a:defRPr>
                <a:latin typeface="Homemade Apple"/>
                <a:ea typeface="Homemade Apple"/>
                <a:cs typeface="Homemade Apple"/>
                <a:sym typeface="Homemade Apple"/>
              </a:defRPr>
            </a:lvl7pPr>
            <a:lvl8pPr lvl="7">
              <a:buNone/>
              <a:defRPr>
                <a:latin typeface="Homemade Apple"/>
                <a:ea typeface="Homemade Apple"/>
                <a:cs typeface="Homemade Apple"/>
                <a:sym typeface="Homemade Apple"/>
              </a:defRPr>
            </a:lvl8pPr>
            <a:lvl9pPr lvl="8">
              <a:buNone/>
              <a:defRPr>
                <a:latin typeface="Homemade Apple"/>
                <a:ea typeface="Homemade Apple"/>
                <a:cs typeface="Homemade Apple"/>
                <a:sym typeface="Homemade Apple"/>
              </a:defRPr>
            </a:lvl9pPr>
          </a:lstStyle>
          <a:p>
            <a:fld id="{00000000-1234-1234-1234-123412341234}"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1 column - purple" type="tx">
  <p:cSld name="TITLE_AND_BODY">
    <p:bg>
      <p:bgPr>
        <a:gradFill>
          <a:gsLst>
            <a:gs pos="0">
              <a:srgbClr val="A90C98"/>
            </a:gs>
            <a:gs pos="100000">
              <a:srgbClr val="3A1394"/>
            </a:gs>
          </a:gsLst>
          <a:lin ang="2700006" scaled="0"/>
        </a:gradFill>
        <a:effectLst/>
      </p:bgPr>
    </p:bg>
    <p:spTree>
      <p:nvGrpSpPr>
        <p:cNvPr id="1" name="Shape 48"/>
        <p:cNvGrpSpPr/>
        <p:nvPr/>
      </p:nvGrpSpPr>
      <p:grpSpPr>
        <a:xfrm>
          <a:off x="0" y="0"/>
          <a:ext cx="0" cy="0"/>
          <a:chOff x="0" y="0"/>
          <a:chExt cx="0" cy="0"/>
        </a:xfrm>
      </p:grpSpPr>
      <p:sp>
        <p:nvSpPr>
          <p:cNvPr id="49" name="Shape 49"/>
          <p:cNvSpPr/>
          <p:nvPr/>
        </p:nvSpPr>
        <p:spPr>
          <a:xfrm>
            <a:off x="0" y="0"/>
            <a:ext cx="12192000" cy="1070400"/>
          </a:xfrm>
          <a:prstGeom prst="rect">
            <a:avLst/>
          </a:prstGeom>
          <a:solidFill>
            <a:srgbClr val="20124D">
              <a:alpha val="2154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50" name="Shape 50"/>
          <p:cNvSpPr txBox="1">
            <a:spLocks noGrp="1"/>
          </p:cNvSpPr>
          <p:nvPr>
            <p:ph type="title"/>
          </p:nvPr>
        </p:nvSpPr>
        <p:spPr>
          <a:xfrm>
            <a:off x="1487000" y="428125"/>
            <a:ext cx="10095600" cy="506100"/>
          </a:xfrm>
          <a:prstGeom prst="rect">
            <a:avLst/>
          </a:prstGeom>
        </p:spPr>
        <p:txBody>
          <a:bodyPr spcFirstLastPara="1" wrap="square" lIns="91425" tIns="91425" rIns="91425" bIns="91425" anchor="b" anchorCtr="0"/>
          <a:lstStyle>
            <a:lvl1pPr lvl="0" algn="l">
              <a:spcBef>
                <a:spcPts val="0"/>
              </a:spcBef>
              <a:spcAft>
                <a:spcPts val="0"/>
              </a:spcAft>
              <a:buSzPts val="1600"/>
              <a:buNone/>
              <a:defRPr/>
            </a:lvl1pPr>
            <a:lvl2pPr lvl="1" algn="l">
              <a:spcBef>
                <a:spcPts val="0"/>
              </a:spcBef>
              <a:spcAft>
                <a:spcPts val="0"/>
              </a:spcAft>
              <a:buSzPts val="1600"/>
              <a:buNone/>
              <a:defRPr/>
            </a:lvl2pPr>
            <a:lvl3pPr lvl="2" algn="l">
              <a:spcBef>
                <a:spcPts val="0"/>
              </a:spcBef>
              <a:spcAft>
                <a:spcPts val="0"/>
              </a:spcAft>
              <a:buSzPts val="1600"/>
              <a:buNone/>
              <a:defRPr/>
            </a:lvl3pPr>
            <a:lvl4pPr lvl="3" algn="l">
              <a:spcBef>
                <a:spcPts val="0"/>
              </a:spcBef>
              <a:spcAft>
                <a:spcPts val="0"/>
              </a:spcAft>
              <a:buSzPts val="1600"/>
              <a:buNone/>
              <a:defRPr/>
            </a:lvl4pPr>
            <a:lvl5pPr lvl="4" algn="l">
              <a:spcBef>
                <a:spcPts val="0"/>
              </a:spcBef>
              <a:spcAft>
                <a:spcPts val="0"/>
              </a:spcAft>
              <a:buSzPts val="1600"/>
              <a:buNone/>
              <a:defRPr/>
            </a:lvl5pPr>
            <a:lvl6pPr lvl="5" algn="l">
              <a:spcBef>
                <a:spcPts val="0"/>
              </a:spcBef>
              <a:spcAft>
                <a:spcPts val="0"/>
              </a:spcAft>
              <a:buSzPts val="1600"/>
              <a:buNone/>
              <a:defRPr/>
            </a:lvl6pPr>
            <a:lvl7pPr lvl="6" algn="l">
              <a:spcBef>
                <a:spcPts val="0"/>
              </a:spcBef>
              <a:spcAft>
                <a:spcPts val="0"/>
              </a:spcAft>
              <a:buSzPts val="1600"/>
              <a:buNone/>
              <a:defRPr/>
            </a:lvl7pPr>
            <a:lvl8pPr lvl="7" algn="l">
              <a:spcBef>
                <a:spcPts val="0"/>
              </a:spcBef>
              <a:spcAft>
                <a:spcPts val="0"/>
              </a:spcAft>
              <a:buSzPts val="1600"/>
              <a:buNone/>
              <a:defRPr/>
            </a:lvl8pPr>
            <a:lvl9pPr lvl="8" algn="l">
              <a:spcBef>
                <a:spcPts val="0"/>
              </a:spcBef>
              <a:spcAft>
                <a:spcPts val="0"/>
              </a:spcAft>
              <a:buSzPts val="1600"/>
              <a:buNone/>
              <a:defRPr/>
            </a:lvl9pPr>
          </a:lstStyle>
          <a:p>
            <a:endParaRPr/>
          </a:p>
        </p:txBody>
      </p:sp>
      <p:sp>
        <p:nvSpPr>
          <p:cNvPr id="51" name="Shape 51"/>
          <p:cNvSpPr txBox="1">
            <a:spLocks noGrp="1"/>
          </p:cNvSpPr>
          <p:nvPr>
            <p:ph type="body" idx="1"/>
          </p:nvPr>
        </p:nvSpPr>
        <p:spPr>
          <a:xfrm>
            <a:off x="1487000" y="1649100"/>
            <a:ext cx="9993200" cy="4713000"/>
          </a:xfrm>
          <a:prstGeom prst="rect">
            <a:avLst/>
          </a:prstGeom>
        </p:spPr>
        <p:txBody>
          <a:bodyPr spcFirstLastPara="1" wrap="square" lIns="91425" tIns="91425" rIns="91425" bIns="91425" anchor="t" anchorCtr="0"/>
          <a:lstStyle>
            <a:lvl1pPr marL="457200" lvl="0" indent="-381000">
              <a:spcBef>
                <a:spcPts val="600"/>
              </a:spcBef>
              <a:spcAft>
                <a:spcPts val="0"/>
              </a:spcAft>
              <a:buSzPts val="24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52" name="Shape 52"/>
          <p:cNvSpPr/>
          <p:nvPr/>
        </p:nvSpPr>
        <p:spPr>
          <a:xfrm>
            <a:off x="925580" y="556681"/>
            <a:ext cx="487133" cy="336633"/>
          </a:xfrm>
          <a:custGeom>
            <a:avLst/>
            <a:gdLst/>
            <a:ahLst/>
            <a:cxnLst/>
            <a:rect l="0" t="0" r="0" b="0"/>
            <a:pathLst>
              <a:path w="16717" h="15403" extrusionOk="0">
                <a:moveTo>
                  <a:pt x="9149" y="511"/>
                </a:moveTo>
                <a:lnTo>
                  <a:pt x="9587" y="560"/>
                </a:lnTo>
                <a:lnTo>
                  <a:pt x="10025" y="608"/>
                </a:lnTo>
                <a:lnTo>
                  <a:pt x="10439" y="681"/>
                </a:lnTo>
                <a:lnTo>
                  <a:pt x="10877" y="779"/>
                </a:lnTo>
                <a:lnTo>
                  <a:pt x="11290" y="900"/>
                </a:lnTo>
                <a:lnTo>
                  <a:pt x="11704" y="1046"/>
                </a:lnTo>
                <a:lnTo>
                  <a:pt x="12093" y="1217"/>
                </a:lnTo>
                <a:lnTo>
                  <a:pt x="12483" y="1411"/>
                </a:lnTo>
                <a:lnTo>
                  <a:pt x="12994" y="1703"/>
                </a:lnTo>
                <a:lnTo>
                  <a:pt x="13505" y="2020"/>
                </a:lnTo>
                <a:lnTo>
                  <a:pt x="13967" y="2360"/>
                </a:lnTo>
                <a:lnTo>
                  <a:pt x="14210" y="2555"/>
                </a:lnTo>
                <a:lnTo>
                  <a:pt x="14405" y="2750"/>
                </a:lnTo>
                <a:lnTo>
                  <a:pt x="14332" y="2871"/>
                </a:lnTo>
                <a:lnTo>
                  <a:pt x="14308" y="3017"/>
                </a:lnTo>
                <a:lnTo>
                  <a:pt x="14308" y="3066"/>
                </a:lnTo>
                <a:lnTo>
                  <a:pt x="14332" y="3090"/>
                </a:lnTo>
                <a:lnTo>
                  <a:pt x="14405" y="3139"/>
                </a:lnTo>
                <a:lnTo>
                  <a:pt x="14478" y="3139"/>
                </a:lnTo>
                <a:lnTo>
                  <a:pt x="14551" y="3090"/>
                </a:lnTo>
                <a:lnTo>
                  <a:pt x="14624" y="2993"/>
                </a:lnTo>
                <a:lnTo>
                  <a:pt x="14867" y="3285"/>
                </a:lnTo>
                <a:lnTo>
                  <a:pt x="14770" y="3358"/>
                </a:lnTo>
                <a:lnTo>
                  <a:pt x="14697" y="3431"/>
                </a:lnTo>
                <a:lnTo>
                  <a:pt x="14600" y="3601"/>
                </a:lnTo>
                <a:lnTo>
                  <a:pt x="14575" y="3674"/>
                </a:lnTo>
                <a:lnTo>
                  <a:pt x="14575" y="3723"/>
                </a:lnTo>
                <a:lnTo>
                  <a:pt x="14575" y="3772"/>
                </a:lnTo>
                <a:lnTo>
                  <a:pt x="14600" y="3796"/>
                </a:lnTo>
                <a:lnTo>
                  <a:pt x="14648" y="3796"/>
                </a:lnTo>
                <a:lnTo>
                  <a:pt x="14721" y="3772"/>
                </a:lnTo>
                <a:lnTo>
                  <a:pt x="14867" y="3699"/>
                </a:lnTo>
                <a:lnTo>
                  <a:pt x="15086" y="3601"/>
                </a:lnTo>
                <a:lnTo>
                  <a:pt x="15208" y="3820"/>
                </a:lnTo>
                <a:lnTo>
                  <a:pt x="15305" y="4064"/>
                </a:lnTo>
                <a:lnTo>
                  <a:pt x="15111" y="4137"/>
                </a:lnTo>
                <a:lnTo>
                  <a:pt x="15013" y="4185"/>
                </a:lnTo>
                <a:lnTo>
                  <a:pt x="14916" y="4234"/>
                </a:lnTo>
                <a:lnTo>
                  <a:pt x="14892" y="4307"/>
                </a:lnTo>
                <a:lnTo>
                  <a:pt x="14892" y="4380"/>
                </a:lnTo>
                <a:lnTo>
                  <a:pt x="14940" y="4429"/>
                </a:lnTo>
                <a:lnTo>
                  <a:pt x="15013" y="4453"/>
                </a:lnTo>
                <a:lnTo>
                  <a:pt x="15135" y="4453"/>
                </a:lnTo>
                <a:lnTo>
                  <a:pt x="15232" y="4429"/>
                </a:lnTo>
                <a:lnTo>
                  <a:pt x="15427" y="4380"/>
                </a:lnTo>
                <a:lnTo>
                  <a:pt x="15573" y="4915"/>
                </a:lnTo>
                <a:lnTo>
                  <a:pt x="15403" y="4964"/>
                </a:lnTo>
                <a:lnTo>
                  <a:pt x="15232" y="5061"/>
                </a:lnTo>
                <a:lnTo>
                  <a:pt x="15086" y="5183"/>
                </a:lnTo>
                <a:lnTo>
                  <a:pt x="15038" y="5256"/>
                </a:lnTo>
                <a:lnTo>
                  <a:pt x="15013" y="5329"/>
                </a:lnTo>
                <a:lnTo>
                  <a:pt x="15013" y="5378"/>
                </a:lnTo>
                <a:lnTo>
                  <a:pt x="15038" y="5402"/>
                </a:lnTo>
                <a:lnTo>
                  <a:pt x="15062" y="5426"/>
                </a:lnTo>
                <a:lnTo>
                  <a:pt x="15111" y="5451"/>
                </a:lnTo>
                <a:lnTo>
                  <a:pt x="15208" y="5451"/>
                </a:lnTo>
                <a:lnTo>
                  <a:pt x="15305" y="5426"/>
                </a:lnTo>
                <a:lnTo>
                  <a:pt x="15476" y="5353"/>
                </a:lnTo>
                <a:lnTo>
                  <a:pt x="15695" y="5305"/>
                </a:lnTo>
                <a:lnTo>
                  <a:pt x="15792" y="5743"/>
                </a:lnTo>
                <a:lnTo>
                  <a:pt x="15622" y="5816"/>
                </a:lnTo>
                <a:lnTo>
                  <a:pt x="15451" y="5864"/>
                </a:lnTo>
                <a:lnTo>
                  <a:pt x="15305" y="5937"/>
                </a:lnTo>
                <a:lnTo>
                  <a:pt x="15159" y="6035"/>
                </a:lnTo>
                <a:lnTo>
                  <a:pt x="15013" y="6132"/>
                </a:lnTo>
                <a:lnTo>
                  <a:pt x="15013" y="6181"/>
                </a:lnTo>
                <a:lnTo>
                  <a:pt x="15013" y="6205"/>
                </a:lnTo>
                <a:lnTo>
                  <a:pt x="15038" y="6229"/>
                </a:lnTo>
                <a:lnTo>
                  <a:pt x="15403" y="6229"/>
                </a:lnTo>
                <a:lnTo>
                  <a:pt x="15719" y="6181"/>
                </a:lnTo>
                <a:lnTo>
                  <a:pt x="15914" y="6156"/>
                </a:lnTo>
                <a:lnTo>
                  <a:pt x="16035" y="6594"/>
                </a:lnTo>
                <a:lnTo>
                  <a:pt x="15768" y="6691"/>
                </a:lnTo>
                <a:lnTo>
                  <a:pt x="15549" y="6764"/>
                </a:lnTo>
                <a:lnTo>
                  <a:pt x="15184" y="6910"/>
                </a:lnTo>
                <a:lnTo>
                  <a:pt x="15135" y="6935"/>
                </a:lnTo>
                <a:lnTo>
                  <a:pt x="15062" y="6983"/>
                </a:lnTo>
                <a:lnTo>
                  <a:pt x="15038" y="7032"/>
                </a:lnTo>
                <a:lnTo>
                  <a:pt x="15013" y="7081"/>
                </a:lnTo>
                <a:lnTo>
                  <a:pt x="15038" y="7056"/>
                </a:lnTo>
                <a:lnTo>
                  <a:pt x="15013" y="7105"/>
                </a:lnTo>
                <a:lnTo>
                  <a:pt x="15013" y="7129"/>
                </a:lnTo>
                <a:lnTo>
                  <a:pt x="15038" y="7154"/>
                </a:lnTo>
                <a:lnTo>
                  <a:pt x="15086" y="7202"/>
                </a:lnTo>
                <a:lnTo>
                  <a:pt x="15208" y="7227"/>
                </a:lnTo>
                <a:lnTo>
                  <a:pt x="15403" y="7227"/>
                </a:lnTo>
                <a:lnTo>
                  <a:pt x="15622" y="7178"/>
                </a:lnTo>
                <a:lnTo>
                  <a:pt x="15841" y="7129"/>
                </a:lnTo>
                <a:lnTo>
                  <a:pt x="16108" y="7056"/>
                </a:lnTo>
                <a:lnTo>
                  <a:pt x="16108" y="7397"/>
                </a:lnTo>
                <a:lnTo>
                  <a:pt x="16108" y="7713"/>
                </a:lnTo>
                <a:lnTo>
                  <a:pt x="16035" y="7713"/>
                </a:lnTo>
                <a:lnTo>
                  <a:pt x="15670" y="7762"/>
                </a:lnTo>
                <a:lnTo>
                  <a:pt x="15330" y="7786"/>
                </a:lnTo>
                <a:lnTo>
                  <a:pt x="14965" y="7835"/>
                </a:lnTo>
                <a:lnTo>
                  <a:pt x="14600" y="7932"/>
                </a:lnTo>
                <a:lnTo>
                  <a:pt x="14575" y="7957"/>
                </a:lnTo>
                <a:lnTo>
                  <a:pt x="14575" y="7981"/>
                </a:lnTo>
                <a:lnTo>
                  <a:pt x="14575" y="8005"/>
                </a:lnTo>
                <a:lnTo>
                  <a:pt x="14600" y="8030"/>
                </a:lnTo>
                <a:lnTo>
                  <a:pt x="15330" y="8151"/>
                </a:lnTo>
                <a:lnTo>
                  <a:pt x="15500" y="8176"/>
                </a:lnTo>
                <a:lnTo>
                  <a:pt x="15695" y="8200"/>
                </a:lnTo>
                <a:lnTo>
                  <a:pt x="15865" y="8176"/>
                </a:lnTo>
                <a:lnTo>
                  <a:pt x="16035" y="8127"/>
                </a:lnTo>
                <a:lnTo>
                  <a:pt x="16035" y="8176"/>
                </a:lnTo>
                <a:lnTo>
                  <a:pt x="15938" y="8565"/>
                </a:lnTo>
                <a:lnTo>
                  <a:pt x="15816" y="8930"/>
                </a:lnTo>
                <a:lnTo>
                  <a:pt x="15524" y="8881"/>
                </a:lnTo>
                <a:lnTo>
                  <a:pt x="15232" y="8833"/>
                </a:lnTo>
                <a:lnTo>
                  <a:pt x="15013" y="8784"/>
                </a:lnTo>
                <a:lnTo>
                  <a:pt x="14794" y="8760"/>
                </a:lnTo>
                <a:lnTo>
                  <a:pt x="14332" y="8784"/>
                </a:lnTo>
                <a:lnTo>
                  <a:pt x="14308" y="8784"/>
                </a:lnTo>
                <a:lnTo>
                  <a:pt x="14308" y="8808"/>
                </a:lnTo>
                <a:lnTo>
                  <a:pt x="14308" y="8833"/>
                </a:lnTo>
                <a:lnTo>
                  <a:pt x="14332" y="8833"/>
                </a:lnTo>
                <a:lnTo>
                  <a:pt x="14478" y="8881"/>
                </a:lnTo>
                <a:lnTo>
                  <a:pt x="14624" y="8954"/>
                </a:lnTo>
                <a:lnTo>
                  <a:pt x="14965" y="9125"/>
                </a:lnTo>
                <a:lnTo>
                  <a:pt x="15281" y="9271"/>
                </a:lnTo>
                <a:lnTo>
                  <a:pt x="15451" y="9319"/>
                </a:lnTo>
                <a:lnTo>
                  <a:pt x="15622" y="9368"/>
                </a:lnTo>
                <a:lnTo>
                  <a:pt x="15500" y="9636"/>
                </a:lnTo>
                <a:lnTo>
                  <a:pt x="15354" y="9903"/>
                </a:lnTo>
                <a:lnTo>
                  <a:pt x="15135" y="9782"/>
                </a:lnTo>
                <a:lnTo>
                  <a:pt x="14916" y="9684"/>
                </a:lnTo>
                <a:lnTo>
                  <a:pt x="14429" y="9563"/>
                </a:lnTo>
                <a:lnTo>
                  <a:pt x="14210" y="9490"/>
                </a:lnTo>
                <a:lnTo>
                  <a:pt x="13943" y="9441"/>
                </a:lnTo>
                <a:lnTo>
                  <a:pt x="13699" y="9417"/>
                </a:lnTo>
                <a:lnTo>
                  <a:pt x="13553" y="9417"/>
                </a:lnTo>
                <a:lnTo>
                  <a:pt x="13456" y="9465"/>
                </a:lnTo>
                <a:lnTo>
                  <a:pt x="13432" y="9490"/>
                </a:lnTo>
                <a:lnTo>
                  <a:pt x="13432" y="9514"/>
                </a:lnTo>
                <a:lnTo>
                  <a:pt x="13578" y="9636"/>
                </a:lnTo>
                <a:lnTo>
                  <a:pt x="13772" y="9733"/>
                </a:lnTo>
                <a:lnTo>
                  <a:pt x="14137" y="9855"/>
                </a:lnTo>
                <a:lnTo>
                  <a:pt x="14648" y="10049"/>
                </a:lnTo>
                <a:lnTo>
                  <a:pt x="14892" y="10147"/>
                </a:lnTo>
                <a:lnTo>
                  <a:pt x="15135" y="10244"/>
                </a:lnTo>
                <a:lnTo>
                  <a:pt x="14794" y="10706"/>
                </a:lnTo>
                <a:lnTo>
                  <a:pt x="14721" y="10658"/>
                </a:lnTo>
                <a:lnTo>
                  <a:pt x="14624" y="10633"/>
                </a:lnTo>
                <a:lnTo>
                  <a:pt x="14405" y="10560"/>
                </a:lnTo>
                <a:lnTo>
                  <a:pt x="13991" y="10512"/>
                </a:lnTo>
                <a:lnTo>
                  <a:pt x="13772" y="10439"/>
                </a:lnTo>
                <a:lnTo>
                  <a:pt x="13505" y="10366"/>
                </a:lnTo>
                <a:lnTo>
                  <a:pt x="13359" y="10341"/>
                </a:lnTo>
                <a:lnTo>
                  <a:pt x="13213" y="10317"/>
                </a:lnTo>
                <a:lnTo>
                  <a:pt x="13115" y="10341"/>
                </a:lnTo>
                <a:lnTo>
                  <a:pt x="12994" y="10390"/>
                </a:lnTo>
                <a:lnTo>
                  <a:pt x="12994" y="10414"/>
                </a:lnTo>
                <a:lnTo>
                  <a:pt x="13018" y="10536"/>
                </a:lnTo>
                <a:lnTo>
                  <a:pt x="13091" y="10609"/>
                </a:lnTo>
                <a:lnTo>
                  <a:pt x="13188" y="10682"/>
                </a:lnTo>
                <a:lnTo>
                  <a:pt x="13310" y="10731"/>
                </a:lnTo>
                <a:lnTo>
                  <a:pt x="13553" y="10828"/>
                </a:lnTo>
                <a:lnTo>
                  <a:pt x="13772" y="10877"/>
                </a:lnTo>
                <a:lnTo>
                  <a:pt x="14113" y="10998"/>
                </a:lnTo>
                <a:lnTo>
                  <a:pt x="14308" y="11047"/>
                </a:lnTo>
                <a:lnTo>
                  <a:pt x="14502" y="11071"/>
                </a:lnTo>
                <a:lnTo>
                  <a:pt x="14089" y="11509"/>
                </a:lnTo>
                <a:lnTo>
                  <a:pt x="13943" y="11412"/>
                </a:lnTo>
                <a:lnTo>
                  <a:pt x="13772" y="11339"/>
                </a:lnTo>
                <a:lnTo>
                  <a:pt x="13432" y="11242"/>
                </a:lnTo>
                <a:lnTo>
                  <a:pt x="13067" y="11144"/>
                </a:lnTo>
                <a:lnTo>
                  <a:pt x="12702" y="11071"/>
                </a:lnTo>
                <a:lnTo>
                  <a:pt x="12337" y="11047"/>
                </a:lnTo>
                <a:lnTo>
                  <a:pt x="11972" y="11096"/>
                </a:lnTo>
                <a:lnTo>
                  <a:pt x="11947" y="11096"/>
                </a:lnTo>
                <a:lnTo>
                  <a:pt x="11899" y="11120"/>
                </a:lnTo>
                <a:lnTo>
                  <a:pt x="11874" y="11193"/>
                </a:lnTo>
                <a:lnTo>
                  <a:pt x="11850" y="11266"/>
                </a:lnTo>
                <a:lnTo>
                  <a:pt x="11874" y="11290"/>
                </a:lnTo>
                <a:lnTo>
                  <a:pt x="11899" y="11363"/>
                </a:lnTo>
                <a:lnTo>
                  <a:pt x="11972" y="11412"/>
                </a:lnTo>
                <a:lnTo>
                  <a:pt x="12580" y="11509"/>
                </a:lnTo>
                <a:lnTo>
                  <a:pt x="12872" y="11582"/>
                </a:lnTo>
                <a:lnTo>
                  <a:pt x="13164" y="11655"/>
                </a:lnTo>
                <a:lnTo>
                  <a:pt x="13432" y="11753"/>
                </a:lnTo>
                <a:lnTo>
                  <a:pt x="13675" y="11850"/>
                </a:lnTo>
                <a:lnTo>
                  <a:pt x="13359" y="12118"/>
                </a:lnTo>
                <a:lnTo>
                  <a:pt x="13018" y="12337"/>
                </a:lnTo>
                <a:lnTo>
                  <a:pt x="12994" y="12288"/>
                </a:lnTo>
                <a:lnTo>
                  <a:pt x="12945" y="12239"/>
                </a:lnTo>
                <a:lnTo>
                  <a:pt x="12775" y="12166"/>
                </a:lnTo>
                <a:lnTo>
                  <a:pt x="12604" y="12142"/>
                </a:lnTo>
                <a:lnTo>
                  <a:pt x="12410" y="12118"/>
                </a:lnTo>
                <a:lnTo>
                  <a:pt x="12215" y="12069"/>
                </a:lnTo>
                <a:lnTo>
                  <a:pt x="11850" y="11947"/>
                </a:lnTo>
                <a:lnTo>
                  <a:pt x="11558" y="11826"/>
                </a:lnTo>
                <a:lnTo>
                  <a:pt x="11242" y="11704"/>
                </a:lnTo>
                <a:lnTo>
                  <a:pt x="11096" y="11655"/>
                </a:lnTo>
                <a:lnTo>
                  <a:pt x="10950" y="11607"/>
                </a:lnTo>
                <a:lnTo>
                  <a:pt x="10779" y="11582"/>
                </a:lnTo>
                <a:lnTo>
                  <a:pt x="10633" y="11582"/>
                </a:lnTo>
                <a:lnTo>
                  <a:pt x="10609" y="11607"/>
                </a:lnTo>
                <a:lnTo>
                  <a:pt x="10609" y="11655"/>
                </a:lnTo>
                <a:lnTo>
                  <a:pt x="10682" y="11753"/>
                </a:lnTo>
                <a:lnTo>
                  <a:pt x="10804" y="11874"/>
                </a:lnTo>
                <a:lnTo>
                  <a:pt x="10925" y="11947"/>
                </a:lnTo>
                <a:lnTo>
                  <a:pt x="11047" y="12045"/>
                </a:lnTo>
                <a:lnTo>
                  <a:pt x="11315" y="12166"/>
                </a:lnTo>
                <a:lnTo>
                  <a:pt x="11582" y="12288"/>
                </a:lnTo>
                <a:lnTo>
                  <a:pt x="11826" y="12385"/>
                </a:lnTo>
                <a:lnTo>
                  <a:pt x="12093" y="12483"/>
                </a:lnTo>
                <a:lnTo>
                  <a:pt x="12361" y="12556"/>
                </a:lnTo>
                <a:lnTo>
                  <a:pt x="12507" y="12580"/>
                </a:lnTo>
                <a:lnTo>
                  <a:pt x="12629" y="12580"/>
                </a:lnTo>
                <a:lnTo>
                  <a:pt x="12239" y="12799"/>
                </a:lnTo>
                <a:lnTo>
                  <a:pt x="11850" y="12969"/>
                </a:lnTo>
                <a:lnTo>
                  <a:pt x="11801" y="12921"/>
                </a:lnTo>
                <a:lnTo>
                  <a:pt x="11680" y="12823"/>
                </a:lnTo>
                <a:lnTo>
                  <a:pt x="11558" y="12775"/>
                </a:lnTo>
                <a:lnTo>
                  <a:pt x="11266" y="12677"/>
                </a:lnTo>
                <a:lnTo>
                  <a:pt x="10998" y="12604"/>
                </a:lnTo>
                <a:lnTo>
                  <a:pt x="10731" y="12531"/>
                </a:lnTo>
                <a:lnTo>
                  <a:pt x="10585" y="12458"/>
                </a:lnTo>
                <a:lnTo>
                  <a:pt x="10439" y="12385"/>
                </a:lnTo>
                <a:lnTo>
                  <a:pt x="10171" y="12239"/>
                </a:lnTo>
                <a:lnTo>
                  <a:pt x="10025" y="12166"/>
                </a:lnTo>
                <a:lnTo>
                  <a:pt x="9879" y="12118"/>
                </a:lnTo>
                <a:lnTo>
                  <a:pt x="9733" y="12093"/>
                </a:lnTo>
                <a:lnTo>
                  <a:pt x="9563" y="12093"/>
                </a:lnTo>
                <a:lnTo>
                  <a:pt x="9514" y="12118"/>
                </a:lnTo>
                <a:lnTo>
                  <a:pt x="9490" y="12142"/>
                </a:lnTo>
                <a:lnTo>
                  <a:pt x="9490" y="12191"/>
                </a:lnTo>
                <a:lnTo>
                  <a:pt x="9514" y="12215"/>
                </a:lnTo>
                <a:lnTo>
                  <a:pt x="9733" y="12410"/>
                </a:lnTo>
                <a:lnTo>
                  <a:pt x="9952" y="12580"/>
                </a:lnTo>
                <a:lnTo>
                  <a:pt x="10220" y="12750"/>
                </a:lnTo>
                <a:lnTo>
                  <a:pt x="10463" y="12872"/>
                </a:lnTo>
                <a:lnTo>
                  <a:pt x="10682" y="12969"/>
                </a:lnTo>
                <a:lnTo>
                  <a:pt x="10901" y="13042"/>
                </a:lnTo>
                <a:lnTo>
                  <a:pt x="11363" y="13188"/>
                </a:lnTo>
                <a:lnTo>
                  <a:pt x="10852" y="13359"/>
                </a:lnTo>
                <a:lnTo>
                  <a:pt x="10317" y="13505"/>
                </a:lnTo>
                <a:lnTo>
                  <a:pt x="10317" y="13480"/>
                </a:lnTo>
                <a:lnTo>
                  <a:pt x="10366" y="13359"/>
                </a:lnTo>
                <a:lnTo>
                  <a:pt x="10366" y="13310"/>
                </a:lnTo>
                <a:lnTo>
                  <a:pt x="10342" y="13261"/>
                </a:lnTo>
                <a:lnTo>
                  <a:pt x="10293" y="13213"/>
                </a:lnTo>
                <a:lnTo>
                  <a:pt x="10244" y="13164"/>
                </a:lnTo>
                <a:lnTo>
                  <a:pt x="9198" y="12604"/>
                </a:lnTo>
                <a:lnTo>
                  <a:pt x="9028" y="12507"/>
                </a:lnTo>
                <a:lnTo>
                  <a:pt x="8809" y="12410"/>
                </a:lnTo>
                <a:lnTo>
                  <a:pt x="8711" y="12385"/>
                </a:lnTo>
                <a:lnTo>
                  <a:pt x="8590" y="12361"/>
                </a:lnTo>
                <a:lnTo>
                  <a:pt x="8492" y="12385"/>
                </a:lnTo>
                <a:lnTo>
                  <a:pt x="8419" y="12434"/>
                </a:lnTo>
                <a:lnTo>
                  <a:pt x="8419" y="12458"/>
                </a:lnTo>
                <a:lnTo>
                  <a:pt x="8444" y="12556"/>
                </a:lnTo>
                <a:lnTo>
                  <a:pt x="8517" y="12629"/>
                </a:lnTo>
                <a:lnTo>
                  <a:pt x="8687" y="12799"/>
                </a:lnTo>
                <a:lnTo>
                  <a:pt x="9028" y="13042"/>
                </a:lnTo>
                <a:lnTo>
                  <a:pt x="9490" y="13334"/>
                </a:lnTo>
                <a:lnTo>
                  <a:pt x="9733" y="13456"/>
                </a:lnTo>
                <a:lnTo>
                  <a:pt x="10001" y="13553"/>
                </a:lnTo>
                <a:lnTo>
                  <a:pt x="9539" y="13651"/>
                </a:lnTo>
                <a:lnTo>
                  <a:pt x="9076" y="13699"/>
                </a:lnTo>
                <a:lnTo>
                  <a:pt x="9052" y="13651"/>
                </a:lnTo>
                <a:lnTo>
                  <a:pt x="8857" y="13480"/>
                </a:lnTo>
                <a:lnTo>
                  <a:pt x="8638" y="13334"/>
                </a:lnTo>
                <a:lnTo>
                  <a:pt x="8176" y="13067"/>
                </a:lnTo>
                <a:lnTo>
                  <a:pt x="7762" y="12799"/>
                </a:lnTo>
                <a:lnTo>
                  <a:pt x="7568" y="12677"/>
                </a:lnTo>
                <a:lnTo>
                  <a:pt x="7349" y="12604"/>
                </a:lnTo>
                <a:lnTo>
                  <a:pt x="7300" y="12604"/>
                </a:lnTo>
                <a:lnTo>
                  <a:pt x="7276" y="12653"/>
                </a:lnTo>
                <a:lnTo>
                  <a:pt x="7276" y="12775"/>
                </a:lnTo>
                <a:lnTo>
                  <a:pt x="7300" y="12872"/>
                </a:lnTo>
                <a:lnTo>
                  <a:pt x="7373" y="12969"/>
                </a:lnTo>
                <a:lnTo>
                  <a:pt x="7446" y="13042"/>
                </a:lnTo>
                <a:lnTo>
                  <a:pt x="7616" y="13213"/>
                </a:lnTo>
                <a:lnTo>
                  <a:pt x="7787" y="13334"/>
                </a:lnTo>
                <a:lnTo>
                  <a:pt x="8103" y="13553"/>
                </a:lnTo>
                <a:lnTo>
                  <a:pt x="8444" y="13748"/>
                </a:lnTo>
                <a:lnTo>
                  <a:pt x="8346" y="13748"/>
                </a:lnTo>
                <a:lnTo>
                  <a:pt x="7835" y="13772"/>
                </a:lnTo>
                <a:lnTo>
                  <a:pt x="7349" y="13724"/>
                </a:lnTo>
                <a:lnTo>
                  <a:pt x="7373" y="13699"/>
                </a:lnTo>
                <a:lnTo>
                  <a:pt x="7397" y="13651"/>
                </a:lnTo>
                <a:lnTo>
                  <a:pt x="7422" y="13578"/>
                </a:lnTo>
                <a:lnTo>
                  <a:pt x="7397" y="13529"/>
                </a:lnTo>
                <a:lnTo>
                  <a:pt x="7373" y="13456"/>
                </a:lnTo>
                <a:lnTo>
                  <a:pt x="7324" y="13383"/>
                </a:lnTo>
                <a:lnTo>
                  <a:pt x="7203" y="13286"/>
                </a:lnTo>
                <a:lnTo>
                  <a:pt x="6911" y="13091"/>
                </a:lnTo>
                <a:lnTo>
                  <a:pt x="6643" y="12872"/>
                </a:lnTo>
                <a:lnTo>
                  <a:pt x="6521" y="12799"/>
                </a:lnTo>
                <a:lnTo>
                  <a:pt x="6448" y="12750"/>
                </a:lnTo>
                <a:lnTo>
                  <a:pt x="6424" y="12702"/>
                </a:lnTo>
                <a:lnTo>
                  <a:pt x="6424" y="12677"/>
                </a:lnTo>
                <a:lnTo>
                  <a:pt x="6400" y="12677"/>
                </a:lnTo>
                <a:lnTo>
                  <a:pt x="6375" y="12702"/>
                </a:lnTo>
                <a:lnTo>
                  <a:pt x="6351" y="12775"/>
                </a:lnTo>
                <a:lnTo>
                  <a:pt x="6327" y="12823"/>
                </a:lnTo>
                <a:lnTo>
                  <a:pt x="6351" y="12969"/>
                </a:lnTo>
                <a:lnTo>
                  <a:pt x="6400" y="13042"/>
                </a:lnTo>
                <a:lnTo>
                  <a:pt x="6448" y="13140"/>
                </a:lnTo>
                <a:lnTo>
                  <a:pt x="6570" y="13286"/>
                </a:lnTo>
                <a:lnTo>
                  <a:pt x="6716" y="13432"/>
                </a:lnTo>
                <a:lnTo>
                  <a:pt x="6862" y="13553"/>
                </a:lnTo>
                <a:lnTo>
                  <a:pt x="7032" y="13675"/>
                </a:lnTo>
                <a:lnTo>
                  <a:pt x="7032" y="13675"/>
                </a:lnTo>
                <a:lnTo>
                  <a:pt x="6619" y="13578"/>
                </a:lnTo>
                <a:lnTo>
                  <a:pt x="6229" y="13456"/>
                </a:lnTo>
                <a:lnTo>
                  <a:pt x="5864" y="13334"/>
                </a:lnTo>
                <a:lnTo>
                  <a:pt x="5670" y="13286"/>
                </a:lnTo>
                <a:lnTo>
                  <a:pt x="5475" y="13261"/>
                </a:lnTo>
                <a:lnTo>
                  <a:pt x="5280" y="13237"/>
                </a:lnTo>
                <a:lnTo>
                  <a:pt x="5086" y="13261"/>
                </a:lnTo>
                <a:lnTo>
                  <a:pt x="4988" y="13286"/>
                </a:lnTo>
                <a:lnTo>
                  <a:pt x="4915" y="13334"/>
                </a:lnTo>
                <a:lnTo>
                  <a:pt x="4842" y="13407"/>
                </a:lnTo>
                <a:lnTo>
                  <a:pt x="4818" y="13505"/>
                </a:lnTo>
                <a:lnTo>
                  <a:pt x="4672" y="13651"/>
                </a:lnTo>
                <a:lnTo>
                  <a:pt x="4502" y="13797"/>
                </a:lnTo>
                <a:lnTo>
                  <a:pt x="4331" y="13943"/>
                </a:lnTo>
                <a:lnTo>
                  <a:pt x="4161" y="14064"/>
                </a:lnTo>
                <a:lnTo>
                  <a:pt x="3869" y="14259"/>
                </a:lnTo>
                <a:lnTo>
                  <a:pt x="3553" y="14405"/>
                </a:lnTo>
                <a:lnTo>
                  <a:pt x="3212" y="14551"/>
                </a:lnTo>
                <a:lnTo>
                  <a:pt x="2896" y="14648"/>
                </a:lnTo>
                <a:lnTo>
                  <a:pt x="2555" y="14745"/>
                </a:lnTo>
                <a:lnTo>
                  <a:pt x="2190" y="14818"/>
                </a:lnTo>
                <a:lnTo>
                  <a:pt x="1825" y="14867"/>
                </a:lnTo>
                <a:lnTo>
                  <a:pt x="1485" y="14891"/>
                </a:lnTo>
                <a:lnTo>
                  <a:pt x="1314" y="14891"/>
                </a:lnTo>
                <a:lnTo>
                  <a:pt x="1144" y="14867"/>
                </a:lnTo>
                <a:lnTo>
                  <a:pt x="1436" y="14672"/>
                </a:lnTo>
                <a:lnTo>
                  <a:pt x="1728" y="14453"/>
                </a:lnTo>
                <a:lnTo>
                  <a:pt x="1996" y="14210"/>
                </a:lnTo>
                <a:lnTo>
                  <a:pt x="2239" y="13991"/>
                </a:lnTo>
                <a:lnTo>
                  <a:pt x="2604" y="13626"/>
                </a:lnTo>
                <a:lnTo>
                  <a:pt x="2774" y="13432"/>
                </a:lnTo>
                <a:lnTo>
                  <a:pt x="2944" y="13188"/>
                </a:lnTo>
                <a:lnTo>
                  <a:pt x="3066" y="12945"/>
                </a:lnTo>
                <a:lnTo>
                  <a:pt x="3163" y="12702"/>
                </a:lnTo>
                <a:lnTo>
                  <a:pt x="3212" y="12458"/>
                </a:lnTo>
                <a:lnTo>
                  <a:pt x="3212" y="12337"/>
                </a:lnTo>
                <a:lnTo>
                  <a:pt x="3212" y="12215"/>
                </a:lnTo>
                <a:lnTo>
                  <a:pt x="3236" y="12118"/>
                </a:lnTo>
                <a:lnTo>
                  <a:pt x="3212" y="12045"/>
                </a:lnTo>
                <a:lnTo>
                  <a:pt x="3188" y="11972"/>
                </a:lnTo>
                <a:lnTo>
                  <a:pt x="3115" y="11923"/>
                </a:lnTo>
                <a:lnTo>
                  <a:pt x="2920" y="11826"/>
                </a:lnTo>
                <a:lnTo>
                  <a:pt x="2750" y="11704"/>
                </a:lnTo>
                <a:lnTo>
                  <a:pt x="2409" y="11461"/>
                </a:lnTo>
                <a:lnTo>
                  <a:pt x="2117" y="11169"/>
                </a:lnTo>
                <a:lnTo>
                  <a:pt x="1850" y="10852"/>
                </a:lnTo>
                <a:lnTo>
                  <a:pt x="1631" y="10512"/>
                </a:lnTo>
                <a:lnTo>
                  <a:pt x="1412" y="10147"/>
                </a:lnTo>
                <a:lnTo>
                  <a:pt x="1241" y="9757"/>
                </a:lnTo>
                <a:lnTo>
                  <a:pt x="1095" y="9368"/>
                </a:lnTo>
                <a:lnTo>
                  <a:pt x="949" y="8979"/>
                </a:lnTo>
                <a:lnTo>
                  <a:pt x="828" y="8565"/>
                </a:lnTo>
                <a:lnTo>
                  <a:pt x="755" y="8127"/>
                </a:lnTo>
                <a:lnTo>
                  <a:pt x="682" y="7689"/>
                </a:lnTo>
                <a:lnTo>
                  <a:pt x="657" y="7251"/>
                </a:lnTo>
                <a:lnTo>
                  <a:pt x="657" y="6837"/>
                </a:lnTo>
                <a:lnTo>
                  <a:pt x="706" y="6399"/>
                </a:lnTo>
                <a:lnTo>
                  <a:pt x="803" y="5986"/>
                </a:lnTo>
                <a:lnTo>
                  <a:pt x="925" y="5548"/>
                </a:lnTo>
                <a:lnTo>
                  <a:pt x="1120" y="5110"/>
                </a:lnTo>
                <a:lnTo>
                  <a:pt x="1339" y="4696"/>
                </a:lnTo>
                <a:lnTo>
                  <a:pt x="1606" y="4307"/>
                </a:lnTo>
                <a:lnTo>
                  <a:pt x="1898" y="3869"/>
                </a:lnTo>
                <a:lnTo>
                  <a:pt x="2166" y="3431"/>
                </a:lnTo>
                <a:lnTo>
                  <a:pt x="2434" y="3017"/>
                </a:lnTo>
                <a:lnTo>
                  <a:pt x="2604" y="2823"/>
                </a:lnTo>
                <a:lnTo>
                  <a:pt x="2774" y="2628"/>
                </a:lnTo>
                <a:lnTo>
                  <a:pt x="3115" y="2336"/>
                </a:lnTo>
                <a:lnTo>
                  <a:pt x="3431" y="2068"/>
                </a:lnTo>
                <a:lnTo>
                  <a:pt x="3772" y="1825"/>
                </a:lnTo>
                <a:lnTo>
                  <a:pt x="4137" y="1582"/>
                </a:lnTo>
                <a:lnTo>
                  <a:pt x="4502" y="1387"/>
                </a:lnTo>
                <a:lnTo>
                  <a:pt x="4867" y="1192"/>
                </a:lnTo>
                <a:lnTo>
                  <a:pt x="5256" y="1046"/>
                </a:lnTo>
                <a:lnTo>
                  <a:pt x="5670" y="900"/>
                </a:lnTo>
                <a:lnTo>
                  <a:pt x="6083" y="803"/>
                </a:lnTo>
                <a:lnTo>
                  <a:pt x="6497" y="706"/>
                </a:lnTo>
                <a:lnTo>
                  <a:pt x="6935" y="633"/>
                </a:lnTo>
                <a:lnTo>
                  <a:pt x="7373" y="584"/>
                </a:lnTo>
                <a:lnTo>
                  <a:pt x="7811" y="535"/>
                </a:lnTo>
                <a:lnTo>
                  <a:pt x="8249" y="511"/>
                </a:lnTo>
                <a:close/>
                <a:moveTo>
                  <a:pt x="8444" y="0"/>
                </a:moveTo>
                <a:lnTo>
                  <a:pt x="7641" y="24"/>
                </a:lnTo>
                <a:lnTo>
                  <a:pt x="6838" y="122"/>
                </a:lnTo>
                <a:lnTo>
                  <a:pt x="6351" y="195"/>
                </a:lnTo>
                <a:lnTo>
                  <a:pt x="5889" y="292"/>
                </a:lnTo>
                <a:lnTo>
                  <a:pt x="5426" y="414"/>
                </a:lnTo>
                <a:lnTo>
                  <a:pt x="4964" y="560"/>
                </a:lnTo>
                <a:lnTo>
                  <a:pt x="4502" y="730"/>
                </a:lnTo>
                <a:lnTo>
                  <a:pt x="4088" y="949"/>
                </a:lnTo>
                <a:lnTo>
                  <a:pt x="3674" y="1217"/>
                </a:lnTo>
                <a:lnTo>
                  <a:pt x="3285" y="1509"/>
                </a:lnTo>
                <a:lnTo>
                  <a:pt x="2823" y="1922"/>
                </a:lnTo>
                <a:lnTo>
                  <a:pt x="2385" y="2312"/>
                </a:lnTo>
                <a:lnTo>
                  <a:pt x="2166" y="2531"/>
                </a:lnTo>
                <a:lnTo>
                  <a:pt x="1947" y="2725"/>
                </a:lnTo>
                <a:lnTo>
                  <a:pt x="1752" y="2969"/>
                </a:lnTo>
                <a:lnTo>
                  <a:pt x="1582" y="3212"/>
                </a:lnTo>
                <a:lnTo>
                  <a:pt x="1266" y="3723"/>
                </a:lnTo>
                <a:lnTo>
                  <a:pt x="974" y="4283"/>
                </a:lnTo>
                <a:lnTo>
                  <a:pt x="682" y="4842"/>
                </a:lnTo>
                <a:lnTo>
                  <a:pt x="438" y="5402"/>
                </a:lnTo>
                <a:lnTo>
                  <a:pt x="341" y="5645"/>
                </a:lnTo>
                <a:lnTo>
                  <a:pt x="268" y="5889"/>
                </a:lnTo>
                <a:lnTo>
                  <a:pt x="195" y="6132"/>
                </a:lnTo>
                <a:lnTo>
                  <a:pt x="146" y="6375"/>
                </a:lnTo>
                <a:lnTo>
                  <a:pt x="122" y="6886"/>
                </a:lnTo>
                <a:lnTo>
                  <a:pt x="122" y="7397"/>
                </a:lnTo>
                <a:lnTo>
                  <a:pt x="171" y="7908"/>
                </a:lnTo>
                <a:lnTo>
                  <a:pt x="268" y="8419"/>
                </a:lnTo>
                <a:lnTo>
                  <a:pt x="390" y="8906"/>
                </a:lnTo>
                <a:lnTo>
                  <a:pt x="536" y="9392"/>
                </a:lnTo>
                <a:lnTo>
                  <a:pt x="682" y="9830"/>
                </a:lnTo>
                <a:lnTo>
                  <a:pt x="876" y="10244"/>
                </a:lnTo>
                <a:lnTo>
                  <a:pt x="1095" y="10658"/>
                </a:lnTo>
                <a:lnTo>
                  <a:pt x="1339" y="11047"/>
                </a:lnTo>
                <a:lnTo>
                  <a:pt x="1631" y="11412"/>
                </a:lnTo>
                <a:lnTo>
                  <a:pt x="1947" y="11728"/>
                </a:lnTo>
                <a:lnTo>
                  <a:pt x="2117" y="11874"/>
                </a:lnTo>
                <a:lnTo>
                  <a:pt x="2312" y="12020"/>
                </a:lnTo>
                <a:lnTo>
                  <a:pt x="2507" y="12142"/>
                </a:lnTo>
                <a:lnTo>
                  <a:pt x="2701" y="12239"/>
                </a:lnTo>
                <a:lnTo>
                  <a:pt x="2677" y="12458"/>
                </a:lnTo>
                <a:lnTo>
                  <a:pt x="2604" y="12653"/>
                </a:lnTo>
                <a:lnTo>
                  <a:pt x="2482" y="12848"/>
                </a:lnTo>
                <a:lnTo>
                  <a:pt x="2361" y="13042"/>
                </a:lnTo>
                <a:lnTo>
                  <a:pt x="2215" y="13213"/>
                </a:lnTo>
                <a:lnTo>
                  <a:pt x="2069" y="13359"/>
                </a:lnTo>
                <a:lnTo>
                  <a:pt x="1752" y="13675"/>
                </a:lnTo>
                <a:lnTo>
                  <a:pt x="1412" y="13967"/>
                </a:lnTo>
                <a:lnTo>
                  <a:pt x="1047" y="14259"/>
                </a:lnTo>
                <a:lnTo>
                  <a:pt x="828" y="14381"/>
                </a:lnTo>
                <a:lnTo>
                  <a:pt x="633" y="14478"/>
                </a:lnTo>
                <a:lnTo>
                  <a:pt x="414" y="14575"/>
                </a:lnTo>
                <a:lnTo>
                  <a:pt x="195" y="14648"/>
                </a:lnTo>
                <a:lnTo>
                  <a:pt x="98" y="14697"/>
                </a:lnTo>
                <a:lnTo>
                  <a:pt x="25" y="14794"/>
                </a:lnTo>
                <a:lnTo>
                  <a:pt x="0" y="14891"/>
                </a:lnTo>
                <a:lnTo>
                  <a:pt x="25" y="14989"/>
                </a:lnTo>
                <a:lnTo>
                  <a:pt x="49" y="15086"/>
                </a:lnTo>
                <a:lnTo>
                  <a:pt x="146" y="15159"/>
                </a:lnTo>
                <a:lnTo>
                  <a:pt x="244" y="15208"/>
                </a:lnTo>
                <a:lnTo>
                  <a:pt x="365" y="15208"/>
                </a:lnTo>
                <a:lnTo>
                  <a:pt x="414" y="15183"/>
                </a:lnTo>
                <a:lnTo>
                  <a:pt x="560" y="15256"/>
                </a:lnTo>
                <a:lnTo>
                  <a:pt x="682" y="15305"/>
                </a:lnTo>
                <a:lnTo>
                  <a:pt x="998" y="15378"/>
                </a:lnTo>
                <a:lnTo>
                  <a:pt x="1314" y="15402"/>
                </a:lnTo>
                <a:lnTo>
                  <a:pt x="1679" y="15402"/>
                </a:lnTo>
                <a:lnTo>
                  <a:pt x="2020" y="15354"/>
                </a:lnTo>
                <a:lnTo>
                  <a:pt x="2336" y="15305"/>
                </a:lnTo>
                <a:lnTo>
                  <a:pt x="2896" y="15183"/>
                </a:lnTo>
                <a:lnTo>
                  <a:pt x="3261" y="15062"/>
                </a:lnTo>
                <a:lnTo>
                  <a:pt x="3626" y="14916"/>
                </a:lnTo>
                <a:lnTo>
                  <a:pt x="3991" y="14770"/>
                </a:lnTo>
                <a:lnTo>
                  <a:pt x="4331" y="14575"/>
                </a:lnTo>
                <a:lnTo>
                  <a:pt x="4575" y="14429"/>
                </a:lnTo>
                <a:lnTo>
                  <a:pt x="4818" y="14259"/>
                </a:lnTo>
                <a:lnTo>
                  <a:pt x="5037" y="14040"/>
                </a:lnTo>
                <a:lnTo>
                  <a:pt x="5134" y="13918"/>
                </a:lnTo>
                <a:lnTo>
                  <a:pt x="5207" y="13797"/>
                </a:lnTo>
                <a:lnTo>
                  <a:pt x="5426" y="13821"/>
                </a:lnTo>
                <a:lnTo>
                  <a:pt x="5645" y="13845"/>
                </a:lnTo>
                <a:lnTo>
                  <a:pt x="6059" y="13967"/>
                </a:lnTo>
                <a:lnTo>
                  <a:pt x="6497" y="14113"/>
                </a:lnTo>
                <a:lnTo>
                  <a:pt x="6692" y="14186"/>
                </a:lnTo>
                <a:lnTo>
                  <a:pt x="6911" y="14235"/>
                </a:lnTo>
                <a:lnTo>
                  <a:pt x="7178" y="14283"/>
                </a:lnTo>
                <a:lnTo>
                  <a:pt x="7446" y="14308"/>
                </a:lnTo>
                <a:lnTo>
                  <a:pt x="7981" y="14332"/>
                </a:lnTo>
                <a:lnTo>
                  <a:pt x="8517" y="14308"/>
                </a:lnTo>
                <a:lnTo>
                  <a:pt x="9052" y="14259"/>
                </a:lnTo>
                <a:lnTo>
                  <a:pt x="9490" y="14210"/>
                </a:lnTo>
                <a:lnTo>
                  <a:pt x="9952" y="14137"/>
                </a:lnTo>
                <a:lnTo>
                  <a:pt x="10390" y="14040"/>
                </a:lnTo>
                <a:lnTo>
                  <a:pt x="10828" y="13918"/>
                </a:lnTo>
                <a:lnTo>
                  <a:pt x="11266" y="13797"/>
                </a:lnTo>
                <a:lnTo>
                  <a:pt x="11680" y="13651"/>
                </a:lnTo>
                <a:lnTo>
                  <a:pt x="12093" y="13480"/>
                </a:lnTo>
                <a:lnTo>
                  <a:pt x="12507" y="13286"/>
                </a:lnTo>
                <a:lnTo>
                  <a:pt x="12921" y="13067"/>
                </a:lnTo>
                <a:lnTo>
                  <a:pt x="13310" y="12823"/>
                </a:lnTo>
                <a:lnTo>
                  <a:pt x="13699" y="12556"/>
                </a:lnTo>
                <a:lnTo>
                  <a:pt x="14089" y="12264"/>
                </a:lnTo>
                <a:lnTo>
                  <a:pt x="14429" y="11947"/>
                </a:lnTo>
                <a:lnTo>
                  <a:pt x="14770" y="11607"/>
                </a:lnTo>
                <a:lnTo>
                  <a:pt x="15111" y="11266"/>
                </a:lnTo>
                <a:lnTo>
                  <a:pt x="15403" y="10901"/>
                </a:lnTo>
                <a:lnTo>
                  <a:pt x="15670" y="10512"/>
                </a:lnTo>
                <a:lnTo>
                  <a:pt x="15914" y="10098"/>
                </a:lnTo>
                <a:lnTo>
                  <a:pt x="16133" y="9684"/>
                </a:lnTo>
                <a:lnTo>
                  <a:pt x="16327" y="9246"/>
                </a:lnTo>
                <a:lnTo>
                  <a:pt x="16473" y="8808"/>
                </a:lnTo>
                <a:lnTo>
                  <a:pt x="16595" y="8346"/>
                </a:lnTo>
                <a:lnTo>
                  <a:pt x="16668" y="7884"/>
                </a:lnTo>
                <a:lnTo>
                  <a:pt x="16717" y="7421"/>
                </a:lnTo>
                <a:lnTo>
                  <a:pt x="16717" y="7178"/>
                </a:lnTo>
                <a:lnTo>
                  <a:pt x="16692" y="6959"/>
                </a:lnTo>
                <a:lnTo>
                  <a:pt x="16595" y="6497"/>
                </a:lnTo>
                <a:lnTo>
                  <a:pt x="16473" y="6035"/>
                </a:lnTo>
                <a:lnTo>
                  <a:pt x="16352" y="5597"/>
                </a:lnTo>
                <a:lnTo>
                  <a:pt x="16206" y="5134"/>
                </a:lnTo>
                <a:lnTo>
                  <a:pt x="16084" y="4672"/>
                </a:lnTo>
                <a:lnTo>
                  <a:pt x="15962" y="4210"/>
                </a:lnTo>
                <a:lnTo>
                  <a:pt x="15792" y="3772"/>
                </a:lnTo>
                <a:lnTo>
                  <a:pt x="15597" y="3358"/>
                </a:lnTo>
                <a:lnTo>
                  <a:pt x="15354" y="2993"/>
                </a:lnTo>
                <a:lnTo>
                  <a:pt x="15062" y="2652"/>
                </a:lnTo>
                <a:lnTo>
                  <a:pt x="14770" y="2336"/>
                </a:lnTo>
                <a:lnTo>
                  <a:pt x="14429" y="2044"/>
                </a:lnTo>
                <a:lnTo>
                  <a:pt x="14089" y="1776"/>
                </a:lnTo>
                <a:lnTo>
                  <a:pt x="13724" y="1509"/>
                </a:lnTo>
                <a:lnTo>
                  <a:pt x="13334" y="1265"/>
                </a:lnTo>
                <a:lnTo>
                  <a:pt x="12969" y="1046"/>
                </a:lnTo>
                <a:lnTo>
                  <a:pt x="12580" y="827"/>
                </a:lnTo>
                <a:lnTo>
                  <a:pt x="12166" y="633"/>
                </a:lnTo>
                <a:lnTo>
                  <a:pt x="11777" y="487"/>
                </a:lnTo>
                <a:lnTo>
                  <a:pt x="11363" y="341"/>
                </a:lnTo>
                <a:lnTo>
                  <a:pt x="10950" y="219"/>
                </a:lnTo>
                <a:lnTo>
                  <a:pt x="10512" y="146"/>
                </a:lnTo>
                <a:lnTo>
                  <a:pt x="10074" y="73"/>
                </a:lnTo>
                <a:lnTo>
                  <a:pt x="9271" y="0"/>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53" name="Shape 53"/>
          <p:cNvSpPr txBox="1">
            <a:spLocks noGrp="1"/>
          </p:cNvSpPr>
          <p:nvPr>
            <p:ph type="sldNum" idx="12"/>
          </p:nvPr>
        </p:nvSpPr>
        <p:spPr>
          <a:xfrm>
            <a:off x="11307445" y="6333134"/>
            <a:ext cx="7316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1 column - hot">
  <p:cSld name="TITLE_AND_BODY_1">
    <p:bg>
      <p:bgPr>
        <a:gradFill>
          <a:gsLst>
            <a:gs pos="0">
              <a:srgbClr val="FFA400"/>
            </a:gs>
            <a:gs pos="100000">
              <a:srgbClr val="BA0068"/>
            </a:gs>
          </a:gsLst>
          <a:lin ang="2700006" scaled="0"/>
        </a:gradFill>
        <a:effectLst/>
      </p:bgPr>
    </p:bg>
    <p:spTree>
      <p:nvGrpSpPr>
        <p:cNvPr id="1" name="Shape 54"/>
        <p:cNvGrpSpPr/>
        <p:nvPr/>
      </p:nvGrpSpPr>
      <p:grpSpPr>
        <a:xfrm>
          <a:off x="0" y="0"/>
          <a:ext cx="0" cy="0"/>
          <a:chOff x="0" y="0"/>
          <a:chExt cx="0" cy="0"/>
        </a:xfrm>
      </p:grpSpPr>
      <p:sp>
        <p:nvSpPr>
          <p:cNvPr id="55" name="Shape 55"/>
          <p:cNvSpPr/>
          <p:nvPr/>
        </p:nvSpPr>
        <p:spPr>
          <a:xfrm>
            <a:off x="0" y="0"/>
            <a:ext cx="12192000" cy="1070400"/>
          </a:xfrm>
          <a:prstGeom prst="rect">
            <a:avLst/>
          </a:prstGeom>
          <a:solidFill>
            <a:srgbClr val="4C1130">
              <a:alpha val="1769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56" name="Shape 56"/>
          <p:cNvSpPr txBox="1">
            <a:spLocks noGrp="1"/>
          </p:cNvSpPr>
          <p:nvPr>
            <p:ph type="title"/>
          </p:nvPr>
        </p:nvSpPr>
        <p:spPr>
          <a:xfrm>
            <a:off x="1487000" y="428125"/>
            <a:ext cx="10095600" cy="506100"/>
          </a:xfrm>
          <a:prstGeom prst="rect">
            <a:avLst/>
          </a:prstGeom>
        </p:spPr>
        <p:txBody>
          <a:bodyPr spcFirstLastPara="1" wrap="square" lIns="91425" tIns="91425" rIns="91425" bIns="91425" anchor="b" anchorCtr="0"/>
          <a:lstStyle>
            <a:lvl1pPr lvl="0" algn="l" rtl="0">
              <a:spcBef>
                <a:spcPts val="0"/>
              </a:spcBef>
              <a:spcAft>
                <a:spcPts val="0"/>
              </a:spcAft>
              <a:buSzPts val="1600"/>
              <a:buNone/>
              <a:defRPr/>
            </a:lvl1pPr>
            <a:lvl2pPr lvl="1" algn="l" rtl="0">
              <a:spcBef>
                <a:spcPts val="0"/>
              </a:spcBef>
              <a:spcAft>
                <a:spcPts val="0"/>
              </a:spcAft>
              <a:buSzPts val="1600"/>
              <a:buNone/>
              <a:defRPr/>
            </a:lvl2pPr>
            <a:lvl3pPr lvl="2" algn="l" rtl="0">
              <a:spcBef>
                <a:spcPts val="0"/>
              </a:spcBef>
              <a:spcAft>
                <a:spcPts val="0"/>
              </a:spcAft>
              <a:buSzPts val="1600"/>
              <a:buNone/>
              <a:defRPr/>
            </a:lvl3pPr>
            <a:lvl4pPr lvl="3" algn="l" rtl="0">
              <a:spcBef>
                <a:spcPts val="0"/>
              </a:spcBef>
              <a:spcAft>
                <a:spcPts val="0"/>
              </a:spcAft>
              <a:buSzPts val="1600"/>
              <a:buNone/>
              <a:defRPr/>
            </a:lvl4pPr>
            <a:lvl5pPr lvl="4" algn="l" rtl="0">
              <a:spcBef>
                <a:spcPts val="0"/>
              </a:spcBef>
              <a:spcAft>
                <a:spcPts val="0"/>
              </a:spcAft>
              <a:buSzPts val="1600"/>
              <a:buNone/>
              <a:defRPr/>
            </a:lvl5pPr>
            <a:lvl6pPr lvl="5" algn="l" rtl="0">
              <a:spcBef>
                <a:spcPts val="0"/>
              </a:spcBef>
              <a:spcAft>
                <a:spcPts val="0"/>
              </a:spcAft>
              <a:buSzPts val="1600"/>
              <a:buNone/>
              <a:defRPr/>
            </a:lvl6pPr>
            <a:lvl7pPr lvl="6" algn="l" rtl="0">
              <a:spcBef>
                <a:spcPts val="0"/>
              </a:spcBef>
              <a:spcAft>
                <a:spcPts val="0"/>
              </a:spcAft>
              <a:buSzPts val="1600"/>
              <a:buNone/>
              <a:defRPr/>
            </a:lvl7pPr>
            <a:lvl8pPr lvl="7" algn="l" rtl="0">
              <a:spcBef>
                <a:spcPts val="0"/>
              </a:spcBef>
              <a:spcAft>
                <a:spcPts val="0"/>
              </a:spcAft>
              <a:buSzPts val="1600"/>
              <a:buNone/>
              <a:defRPr/>
            </a:lvl8pPr>
            <a:lvl9pPr lvl="8" algn="l" rtl="0">
              <a:spcBef>
                <a:spcPts val="0"/>
              </a:spcBef>
              <a:spcAft>
                <a:spcPts val="0"/>
              </a:spcAft>
              <a:buSzPts val="1600"/>
              <a:buNone/>
              <a:defRPr/>
            </a:lvl9pPr>
          </a:lstStyle>
          <a:p>
            <a:endParaRPr/>
          </a:p>
        </p:txBody>
      </p:sp>
      <p:sp>
        <p:nvSpPr>
          <p:cNvPr id="57" name="Shape 57"/>
          <p:cNvSpPr txBox="1">
            <a:spLocks noGrp="1"/>
          </p:cNvSpPr>
          <p:nvPr>
            <p:ph type="body" idx="1"/>
          </p:nvPr>
        </p:nvSpPr>
        <p:spPr>
          <a:xfrm>
            <a:off x="1487000" y="1649100"/>
            <a:ext cx="9993200" cy="4713000"/>
          </a:xfrm>
          <a:prstGeom prst="rect">
            <a:avLst/>
          </a:prstGeom>
        </p:spPr>
        <p:txBody>
          <a:bodyPr spcFirstLastPara="1" wrap="square" lIns="91425" tIns="91425" rIns="91425" bIns="91425" anchor="t" anchorCtr="0"/>
          <a:lstStyle>
            <a:lvl1pPr marL="457200" lvl="0" indent="-381000" rtl="0">
              <a:spcBef>
                <a:spcPts val="600"/>
              </a:spcBef>
              <a:spcAft>
                <a:spcPts val="0"/>
              </a:spcAft>
              <a:buSzPts val="2400"/>
              <a:buChar char="▹"/>
              <a:defRPr/>
            </a:lvl1pPr>
            <a:lvl2pPr marL="914400" lvl="1" indent="-342900" rtl="0">
              <a:spcBef>
                <a:spcPts val="0"/>
              </a:spcBef>
              <a:spcAft>
                <a:spcPts val="0"/>
              </a:spcAft>
              <a:buSzPts val="1800"/>
              <a:buChar char="▸"/>
              <a:defRPr/>
            </a:lvl2pPr>
            <a:lvl3pPr marL="1371600" lvl="2" indent="-342900" rtl="0">
              <a:spcBef>
                <a:spcPts val="0"/>
              </a:spcBef>
              <a:spcAft>
                <a:spcPts val="0"/>
              </a:spcAft>
              <a:buSzPts val="1800"/>
              <a:buChar char="■"/>
              <a:defRPr/>
            </a:lvl3pPr>
            <a:lvl4pPr marL="1828800" lvl="3" indent="-342900" rtl="0">
              <a:spcBef>
                <a:spcPts val="0"/>
              </a:spcBef>
              <a:spcAft>
                <a:spcPts val="0"/>
              </a:spcAft>
              <a:buSzPts val="1800"/>
              <a:buChar char="●"/>
              <a:defRPr/>
            </a:lvl4pPr>
            <a:lvl5pPr marL="2286000" lvl="4" indent="-342900" rtl="0">
              <a:spcBef>
                <a:spcPts val="0"/>
              </a:spcBef>
              <a:spcAft>
                <a:spcPts val="0"/>
              </a:spcAft>
              <a:buSzPts val="1800"/>
              <a:buChar char="○"/>
              <a:defRPr/>
            </a:lvl5pPr>
            <a:lvl6pPr marL="2743200" lvl="5" indent="-342900" rtl="0">
              <a:spcBef>
                <a:spcPts val="0"/>
              </a:spcBef>
              <a:spcAft>
                <a:spcPts val="0"/>
              </a:spcAft>
              <a:buSzPts val="1800"/>
              <a:buChar char="■"/>
              <a:defRPr/>
            </a:lvl6pPr>
            <a:lvl7pPr marL="3200400" lvl="6" indent="-342900" rtl="0">
              <a:spcBef>
                <a:spcPts val="0"/>
              </a:spcBef>
              <a:spcAft>
                <a:spcPts val="0"/>
              </a:spcAft>
              <a:buSzPts val="1800"/>
              <a:buChar char="●"/>
              <a:defRPr/>
            </a:lvl7pPr>
            <a:lvl8pPr marL="3657600" lvl="7" indent="-342900" rtl="0">
              <a:spcBef>
                <a:spcPts val="0"/>
              </a:spcBef>
              <a:spcAft>
                <a:spcPts val="0"/>
              </a:spcAft>
              <a:buSzPts val="1800"/>
              <a:buChar char="○"/>
              <a:defRPr/>
            </a:lvl8pPr>
            <a:lvl9pPr marL="4114800" lvl="8" indent="-342900" rtl="0">
              <a:spcBef>
                <a:spcPts val="0"/>
              </a:spcBef>
              <a:spcAft>
                <a:spcPts val="0"/>
              </a:spcAft>
              <a:buSzPts val="1800"/>
              <a:buChar char="■"/>
              <a:defRPr/>
            </a:lvl9pPr>
          </a:lstStyle>
          <a:p>
            <a:endParaRPr/>
          </a:p>
        </p:txBody>
      </p:sp>
      <p:sp>
        <p:nvSpPr>
          <p:cNvPr id="58" name="Shape 58"/>
          <p:cNvSpPr/>
          <p:nvPr/>
        </p:nvSpPr>
        <p:spPr>
          <a:xfrm>
            <a:off x="925580" y="556681"/>
            <a:ext cx="487133" cy="336633"/>
          </a:xfrm>
          <a:custGeom>
            <a:avLst/>
            <a:gdLst/>
            <a:ahLst/>
            <a:cxnLst/>
            <a:rect l="0" t="0" r="0" b="0"/>
            <a:pathLst>
              <a:path w="16717" h="15403" extrusionOk="0">
                <a:moveTo>
                  <a:pt x="9149" y="511"/>
                </a:moveTo>
                <a:lnTo>
                  <a:pt x="9587" y="560"/>
                </a:lnTo>
                <a:lnTo>
                  <a:pt x="10025" y="608"/>
                </a:lnTo>
                <a:lnTo>
                  <a:pt x="10439" y="681"/>
                </a:lnTo>
                <a:lnTo>
                  <a:pt x="10877" y="779"/>
                </a:lnTo>
                <a:lnTo>
                  <a:pt x="11290" y="900"/>
                </a:lnTo>
                <a:lnTo>
                  <a:pt x="11704" y="1046"/>
                </a:lnTo>
                <a:lnTo>
                  <a:pt x="12093" y="1217"/>
                </a:lnTo>
                <a:lnTo>
                  <a:pt x="12483" y="1411"/>
                </a:lnTo>
                <a:lnTo>
                  <a:pt x="12994" y="1703"/>
                </a:lnTo>
                <a:lnTo>
                  <a:pt x="13505" y="2020"/>
                </a:lnTo>
                <a:lnTo>
                  <a:pt x="13967" y="2360"/>
                </a:lnTo>
                <a:lnTo>
                  <a:pt x="14210" y="2555"/>
                </a:lnTo>
                <a:lnTo>
                  <a:pt x="14405" y="2750"/>
                </a:lnTo>
                <a:lnTo>
                  <a:pt x="14332" y="2871"/>
                </a:lnTo>
                <a:lnTo>
                  <a:pt x="14308" y="3017"/>
                </a:lnTo>
                <a:lnTo>
                  <a:pt x="14308" y="3066"/>
                </a:lnTo>
                <a:lnTo>
                  <a:pt x="14332" y="3090"/>
                </a:lnTo>
                <a:lnTo>
                  <a:pt x="14405" y="3139"/>
                </a:lnTo>
                <a:lnTo>
                  <a:pt x="14478" y="3139"/>
                </a:lnTo>
                <a:lnTo>
                  <a:pt x="14551" y="3090"/>
                </a:lnTo>
                <a:lnTo>
                  <a:pt x="14624" y="2993"/>
                </a:lnTo>
                <a:lnTo>
                  <a:pt x="14867" y="3285"/>
                </a:lnTo>
                <a:lnTo>
                  <a:pt x="14770" y="3358"/>
                </a:lnTo>
                <a:lnTo>
                  <a:pt x="14697" y="3431"/>
                </a:lnTo>
                <a:lnTo>
                  <a:pt x="14600" y="3601"/>
                </a:lnTo>
                <a:lnTo>
                  <a:pt x="14575" y="3674"/>
                </a:lnTo>
                <a:lnTo>
                  <a:pt x="14575" y="3723"/>
                </a:lnTo>
                <a:lnTo>
                  <a:pt x="14575" y="3772"/>
                </a:lnTo>
                <a:lnTo>
                  <a:pt x="14600" y="3796"/>
                </a:lnTo>
                <a:lnTo>
                  <a:pt x="14648" y="3796"/>
                </a:lnTo>
                <a:lnTo>
                  <a:pt x="14721" y="3772"/>
                </a:lnTo>
                <a:lnTo>
                  <a:pt x="14867" y="3699"/>
                </a:lnTo>
                <a:lnTo>
                  <a:pt x="15086" y="3601"/>
                </a:lnTo>
                <a:lnTo>
                  <a:pt x="15208" y="3820"/>
                </a:lnTo>
                <a:lnTo>
                  <a:pt x="15305" y="4064"/>
                </a:lnTo>
                <a:lnTo>
                  <a:pt x="15111" y="4137"/>
                </a:lnTo>
                <a:lnTo>
                  <a:pt x="15013" y="4185"/>
                </a:lnTo>
                <a:lnTo>
                  <a:pt x="14916" y="4234"/>
                </a:lnTo>
                <a:lnTo>
                  <a:pt x="14892" y="4307"/>
                </a:lnTo>
                <a:lnTo>
                  <a:pt x="14892" y="4380"/>
                </a:lnTo>
                <a:lnTo>
                  <a:pt x="14940" y="4429"/>
                </a:lnTo>
                <a:lnTo>
                  <a:pt x="15013" y="4453"/>
                </a:lnTo>
                <a:lnTo>
                  <a:pt x="15135" y="4453"/>
                </a:lnTo>
                <a:lnTo>
                  <a:pt x="15232" y="4429"/>
                </a:lnTo>
                <a:lnTo>
                  <a:pt x="15427" y="4380"/>
                </a:lnTo>
                <a:lnTo>
                  <a:pt x="15573" y="4915"/>
                </a:lnTo>
                <a:lnTo>
                  <a:pt x="15403" y="4964"/>
                </a:lnTo>
                <a:lnTo>
                  <a:pt x="15232" y="5061"/>
                </a:lnTo>
                <a:lnTo>
                  <a:pt x="15086" y="5183"/>
                </a:lnTo>
                <a:lnTo>
                  <a:pt x="15038" y="5256"/>
                </a:lnTo>
                <a:lnTo>
                  <a:pt x="15013" y="5329"/>
                </a:lnTo>
                <a:lnTo>
                  <a:pt x="15013" y="5378"/>
                </a:lnTo>
                <a:lnTo>
                  <a:pt x="15038" y="5402"/>
                </a:lnTo>
                <a:lnTo>
                  <a:pt x="15062" y="5426"/>
                </a:lnTo>
                <a:lnTo>
                  <a:pt x="15111" y="5451"/>
                </a:lnTo>
                <a:lnTo>
                  <a:pt x="15208" y="5451"/>
                </a:lnTo>
                <a:lnTo>
                  <a:pt x="15305" y="5426"/>
                </a:lnTo>
                <a:lnTo>
                  <a:pt x="15476" y="5353"/>
                </a:lnTo>
                <a:lnTo>
                  <a:pt x="15695" y="5305"/>
                </a:lnTo>
                <a:lnTo>
                  <a:pt x="15792" y="5743"/>
                </a:lnTo>
                <a:lnTo>
                  <a:pt x="15622" y="5816"/>
                </a:lnTo>
                <a:lnTo>
                  <a:pt x="15451" y="5864"/>
                </a:lnTo>
                <a:lnTo>
                  <a:pt x="15305" y="5937"/>
                </a:lnTo>
                <a:lnTo>
                  <a:pt x="15159" y="6035"/>
                </a:lnTo>
                <a:lnTo>
                  <a:pt x="15013" y="6132"/>
                </a:lnTo>
                <a:lnTo>
                  <a:pt x="15013" y="6181"/>
                </a:lnTo>
                <a:lnTo>
                  <a:pt x="15013" y="6205"/>
                </a:lnTo>
                <a:lnTo>
                  <a:pt x="15038" y="6229"/>
                </a:lnTo>
                <a:lnTo>
                  <a:pt x="15403" y="6229"/>
                </a:lnTo>
                <a:lnTo>
                  <a:pt x="15719" y="6181"/>
                </a:lnTo>
                <a:lnTo>
                  <a:pt x="15914" y="6156"/>
                </a:lnTo>
                <a:lnTo>
                  <a:pt x="16035" y="6594"/>
                </a:lnTo>
                <a:lnTo>
                  <a:pt x="15768" y="6691"/>
                </a:lnTo>
                <a:lnTo>
                  <a:pt x="15549" y="6764"/>
                </a:lnTo>
                <a:lnTo>
                  <a:pt x="15184" y="6910"/>
                </a:lnTo>
                <a:lnTo>
                  <a:pt x="15135" y="6935"/>
                </a:lnTo>
                <a:lnTo>
                  <a:pt x="15062" y="6983"/>
                </a:lnTo>
                <a:lnTo>
                  <a:pt x="15038" y="7032"/>
                </a:lnTo>
                <a:lnTo>
                  <a:pt x="15013" y="7081"/>
                </a:lnTo>
                <a:lnTo>
                  <a:pt x="15038" y="7056"/>
                </a:lnTo>
                <a:lnTo>
                  <a:pt x="15013" y="7105"/>
                </a:lnTo>
                <a:lnTo>
                  <a:pt x="15013" y="7129"/>
                </a:lnTo>
                <a:lnTo>
                  <a:pt x="15038" y="7154"/>
                </a:lnTo>
                <a:lnTo>
                  <a:pt x="15086" y="7202"/>
                </a:lnTo>
                <a:lnTo>
                  <a:pt x="15208" y="7227"/>
                </a:lnTo>
                <a:lnTo>
                  <a:pt x="15403" y="7227"/>
                </a:lnTo>
                <a:lnTo>
                  <a:pt x="15622" y="7178"/>
                </a:lnTo>
                <a:lnTo>
                  <a:pt x="15841" y="7129"/>
                </a:lnTo>
                <a:lnTo>
                  <a:pt x="16108" y="7056"/>
                </a:lnTo>
                <a:lnTo>
                  <a:pt x="16108" y="7397"/>
                </a:lnTo>
                <a:lnTo>
                  <a:pt x="16108" y="7713"/>
                </a:lnTo>
                <a:lnTo>
                  <a:pt x="16035" y="7713"/>
                </a:lnTo>
                <a:lnTo>
                  <a:pt x="15670" y="7762"/>
                </a:lnTo>
                <a:lnTo>
                  <a:pt x="15330" y="7786"/>
                </a:lnTo>
                <a:lnTo>
                  <a:pt x="14965" y="7835"/>
                </a:lnTo>
                <a:lnTo>
                  <a:pt x="14600" y="7932"/>
                </a:lnTo>
                <a:lnTo>
                  <a:pt x="14575" y="7957"/>
                </a:lnTo>
                <a:lnTo>
                  <a:pt x="14575" y="7981"/>
                </a:lnTo>
                <a:lnTo>
                  <a:pt x="14575" y="8005"/>
                </a:lnTo>
                <a:lnTo>
                  <a:pt x="14600" y="8030"/>
                </a:lnTo>
                <a:lnTo>
                  <a:pt x="15330" y="8151"/>
                </a:lnTo>
                <a:lnTo>
                  <a:pt x="15500" y="8176"/>
                </a:lnTo>
                <a:lnTo>
                  <a:pt x="15695" y="8200"/>
                </a:lnTo>
                <a:lnTo>
                  <a:pt x="15865" y="8176"/>
                </a:lnTo>
                <a:lnTo>
                  <a:pt x="16035" y="8127"/>
                </a:lnTo>
                <a:lnTo>
                  <a:pt x="16035" y="8176"/>
                </a:lnTo>
                <a:lnTo>
                  <a:pt x="15938" y="8565"/>
                </a:lnTo>
                <a:lnTo>
                  <a:pt x="15816" y="8930"/>
                </a:lnTo>
                <a:lnTo>
                  <a:pt x="15524" y="8881"/>
                </a:lnTo>
                <a:lnTo>
                  <a:pt x="15232" y="8833"/>
                </a:lnTo>
                <a:lnTo>
                  <a:pt x="15013" y="8784"/>
                </a:lnTo>
                <a:lnTo>
                  <a:pt x="14794" y="8760"/>
                </a:lnTo>
                <a:lnTo>
                  <a:pt x="14332" y="8784"/>
                </a:lnTo>
                <a:lnTo>
                  <a:pt x="14308" y="8784"/>
                </a:lnTo>
                <a:lnTo>
                  <a:pt x="14308" y="8808"/>
                </a:lnTo>
                <a:lnTo>
                  <a:pt x="14308" y="8833"/>
                </a:lnTo>
                <a:lnTo>
                  <a:pt x="14332" y="8833"/>
                </a:lnTo>
                <a:lnTo>
                  <a:pt x="14478" y="8881"/>
                </a:lnTo>
                <a:lnTo>
                  <a:pt x="14624" y="8954"/>
                </a:lnTo>
                <a:lnTo>
                  <a:pt x="14965" y="9125"/>
                </a:lnTo>
                <a:lnTo>
                  <a:pt x="15281" y="9271"/>
                </a:lnTo>
                <a:lnTo>
                  <a:pt x="15451" y="9319"/>
                </a:lnTo>
                <a:lnTo>
                  <a:pt x="15622" y="9368"/>
                </a:lnTo>
                <a:lnTo>
                  <a:pt x="15500" y="9636"/>
                </a:lnTo>
                <a:lnTo>
                  <a:pt x="15354" y="9903"/>
                </a:lnTo>
                <a:lnTo>
                  <a:pt x="15135" y="9782"/>
                </a:lnTo>
                <a:lnTo>
                  <a:pt x="14916" y="9684"/>
                </a:lnTo>
                <a:lnTo>
                  <a:pt x="14429" y="9563"/>
                </a:lnTo>
                <a:lnTo>
                  <a:pt x="14210" y="9490"/>
                </a:lnTo>
                <a:lnTo>
                  <a:pt x="13943" y="9441"/>
                </a:lnTo>
                <a:lnTo>
                  <a:pt x="13699" y="9417"/>
                </a:lnTo>
                <a:lnTo>
                  <a:pt x="13553" y="9417"/>
                </a:lnTo>
                <a:lnTo>
                  <a:pt x="13456" y="9465"/>
                </a:lnTo>
                <a:lnTo>
                  <a:pt x="13432" y="9490"/>
                </a:lnTo>
                <a:lnTo>
                  <a:pt x="13432" y="9514"/>
                </a:lnTo>
                <a:lnTo>
                  <a:pt x="13578" y="9636"/>
                </a:lnTo>
                <a:lnTo>
                  <a:pt x="13772" y="9733"/>
                </a:lnTo>
                <a:lnTo>
                  <a:pt x="14137" y="9855"/>
                </a:lnTo>
                <a:lnTo>
                  <a:pt x="14648" y="10049"/>
                </a:lnTo>
                <a:lnTo>
                  <a:pt x="14892" y="10147"/>
                </a:lnTo>
                <a:lnTo>
                  <a:pt x="15135" y="10244"/>
                </a:lnTo>
                <a:lnTo>
                  <a:pt x="14794" y="10706"/>
                </a:lnTo>
                <a:lnTo>
                  <a:pt x="14721" y="10658"/>
                </a:lnTo>
                <a:lnTo>
                  <a:pt x="14624" y="10633"/>
                </a:lnTo>
                <a:lnTo>
                  <a:pt x="14405" y="10560"/>
                </a:lnTo>
                <a:lnTo>
                  <a:pt x="13991" y="10512"/>
                </a:lnTo>
                <a:lnTo>
                  <a:pt x="13772" y="10439"/>
                </a:lnTo>
                <a:lnTo>
                  <a:pt x="13505" y="10366"/>
                </a:lnTo>
                <a:lnTo>
                  <a:pt x="13359" y="10341"/>
                </a:lnTo>
                <a:lnTo>
                  <a:pt x="13213" y="10317"/>
                </a:lnTo>
                <a:lnTo>
                  <a:pt x="13115" y="10341"/>
                </a:lnTo>
                <a:lnTo>
                  <a:pt x="12994" y="10390"/>
                </a:lnTo>
                <a:lnTo>
                  <a:pt x="12994" y="10414"/>
                </a:lnTo>
                <a:lnTo>
                  <a:pt x="13018" y="10536"/>
                </a:lnTo>
                <a:lnTo>
                  <a:pt x="13091" y="10609"/>
                </a:lnTo>
                <a:lnTo>
                  <a:pt x="13188" y="10682"/>
                </a:lnTo>
                <a:lnTo>
                  <a:pt x="13310" y="10731"/>
                </a:lnTo>
                <a:lnTo>
                  <a:pt x="13553" y="10828"/>
                </a:lnTo>
                <a:lnTo>
                  <a:pt x="13772" y="10877"/>
                </a:lnTo>
                <a:lnTo>
                  <a:pt x="14113" y="10998"/>
                </a:lnTo>
                <a:lnTo>
                  <a:pt x="14308" y="11047"/>
                </a:lnTo>
                <a:lnTo>
                  <a:pt x="14502" y="11071"/>
                </a:lnTo>
                <a:lnTo>
                  <a:pt x="14089" y="11509"/>
                </a:lnTo>
                <a:lnTo>
                  <a:pt x="13943" y="11412"/>
                </a:lnTo>
                <a:lnTo>
                  <a:pt x="13772" y="11339"/>
                </a:lnTo>
                <a:lnTo>
                  <a:pt x="13432" y="11242"/>
                </a:lnTo>
                <a:lnTo>
                  <a:pt x="13067" y="11144"/>
                </a:lnTo>
                <a:lnTo>
                  <a:pt x="12702" y="11071"/>
                </a:lnTo>
                <a:lnTo>
                  <a:pt x="12337" y="11047"/>
                </a:lnTo>
                <a:lnTo>
                  <a:pt x="11972" y="11096"/>
                </a:lnTo>
                <a:lnTo>
                  <a:pt x="11947" y="11096"/>
                </a:lnTo>
                <a:lnTo>
                  <a:pt x="11899" y="11120"/>
                </a:lnTo>
                <a:lnTo>
                  <a:pt x="11874" y="11193"/>
                </a:lnTo>
                <a:lnTo>
                  <a:pt x="11850" y="11266"/>
                </a:lnTo>
                <a:lnTo>
                  <a:pt x="11874" y="11290"/>
                </a:lnTo>
                <a:lnTo>
                  <a:pt x="11899" y="11363"/>
                </a:lnTo>
                <a:lnTo>
                  <a:pt x="11972" y="11412"/>
                </a:lnTo>
                <a:lnTo>
                  <a:pt x="12580" y="11509"/>
                </a:lnTo>
                <a:lnTo>
                  <a:pt x="12872" y="11582"/>
                </a:lnTo>
                <a:lnTo>
                  <a:pt x="13164" y="11655"/>
                </a:lnTo>
                <a:lnTo>
                  <a:pt x="13432" y="11753"/>
                </a:lnTo>
                <a:lnTo>
                  <a:pt x="13675" y="11850"/>
                </a:lnTo>
                <a:lnTo>
                  <a:pt x="13359" y="12118"/>
                </a:lnTo>
                <a:lnTo>
                  <a:pt x="13018" y="12337"/>
                </a:lnTo>
                <a:lnTo>
                  <a:pt x="12994" y="12288"/>
                </a:lnTo>
                <a:lnTo>
                  <a:pt x="12945" y="12239"/>
                </a:lnTo>
                <a:lnTo>
                  <a:pt x="12775" y="12166"/>
                </a:lnTo>
                <a:lnTo>
                  <a:pt x="12604" y="12142"/>
                </a:lnTo>
                <a:lnTo>
                  <a:pt x="12410" y="12118"/>
                </a:lnTo>
                <a:lnTo>
                  <a:pt x="12215" y="12069"/>
                </a:lnTo>
                <a:lnTo>
                  <a:pt x="11850" y="11947"/>
                </a:lnTo>
                <a:lnTo>
                  <a:pt x="11558" y="11826"/>
                </a:lnTo>
                <a:lnTo>
                  <a:pt x="11242" y="11704"/>
                </a:lnTo>
                <a:lnTo>
                  <a:pt x="11096" y="11655"/>
                </a:lnTo>
                <a:lnTo>
                  <a:pt x="10950" y="11607"/>
                </a:lnTo>
                <a:lnTo>
                  <a:pt x="10779" y="11582"/>
                </a:lnTo>
                <a:lnTo>
                  <a:pt x="10633" y="11582"/>
                </a:lnTo>
                <a:lnTo>
                  <a:pt x="10609" y="11607"/>
                </a:lnTo>
                <a:lnTo>
                  <a:pt x="10609" y="11655"/>
                </a:lnTo>
                <a:lnTo>
                  <a:pt x="10682" y="11753"/>
                </a:lnTo>
                <a:lnTo>
                  <a:pt x="10804" y="11874"/>
                </a:lnTo>
                <a:lnTo>
                  <a:pt x="10925" y="11947"/>
                </a:lnTo>
                <a:lnTo>
                  <a:pt x="11047" y="12045"/>
                </a:lnTo>
                <a:lnTo>
                  <a:pt x="11315" y="12166"/>
                </a:lnTo>
                <a:lnTo>
                  <a:pt x="11582" y="12288"/>
                </a:lnTo>
                <a:lnTo>
                  <a:pt x="11826" y="12385"/>
                </a:lnTo>
                <a:lnTo>
                  <a:pt x="12093" y="12483"/>
                </a:lnTo>
                <a:lnTo>
                  <a:pt x="12361" y="12556"/>
                </a:lnTo>
                <a:lnTo>
                  <a:pt x="12507" y="12580"/>
                </a:lnTo>
                <a:lnTo>
                  <a:pt x="12629" y="12580"/>
                </a:lnTo>
                <a:lnTo>
                  <a:pt x="12239" y="12799"/>
                </a:lnTo>
                <a:lnTo>
                  <a:pt x="11850" y="12969"/>
                </a:lnTo>
                <a:lnTo>
                  <a:pt x="11801" y="12921"/>
                </a:lnTo>
                <a:lnTo>
                  <a:pt x="11680" y="12823"/>
                </a:lnTo>
                <a:lnTo>
                  <a:pt x="11558" y="12775"/>
                </a:lnTo>
                <a:lnTo>
                  <a:pt x="11266" y="12677"/>
                </a:lnTo>
                <a:lnTo>
                  <a:pt x="10998" y="12604"/>
                </a:lnTo>
                <a:lnTo>
                  <a:pt x="10731" y="12531"/>
                </a:lnTo>
                <a:lnTo>
                  <a:pt x="10585" y="12458"/>
                </a:lnTo>
                <a:lnTo>
                  <a:pt x="10439" y="12385"/>
                </a:lnTo>
                <a:lnTo>
                  <a:pt x="10171" y="12239"/>
                </a:lnTo>
                <a:lnTo>
                  <a:pt x="10025" y="12166"/>
                </a:lnTo>
                <a:lnTo>
                  <a:pt x="9879" y="12118"/>
                </a:lnTo>
                <a:lnTo>
                  <a:pt x="9733" y="12093"/>
                </a:lnTo>
                <a:lnTo>
                  <a:pt x="9563" y="12093"/>
                </a:lnTo>
                <a:lnTo>
                  <a:pt x="9514" y="12118"/>
                </a:lnTo>
                <a:lnTo>
                  <a:pt x="9490" y="12142"/>
                </a:lnTo>
                <a:lnTo>
                  <a:pt x="9490" y="12191"/>
                </a:lnTo>
                <a:lnTo>
                  <a:pt x="9514" y="12215"/>
                </a:lnTo>
                <a:lnTo>
                  <a:pt x="9733" y="12410"/>
                </a:lnTo>
                <a:lnTo>
                  <a:pt x="9952" y="12580"/>
                </a:lnTo>
                <a:lnTo>
                  <a:pt x="10220" y="12750"/>
                </a:lnTo>
                <a:lnTo>
                  <a:pt x="10463" y="12872"/>
                </a:lnTo>
                <a:lnTo>
                  <a:pt x="10682" y="12969"/>
                </a:lnTo>
                <a:lnTo>
                  <a:pt x="10901" y="13042"/>
                </a:lnTo>
                <a:lnTo>
                  <a:pt x="11363" y="13188"/>
                </a:lnTo>
                <a:lnTo>
                  <a:pt x="10852" y="13359"/>
                </a:lnTo>
                <a:lnTo>
                  <a:pt x="10317" y="13505"/>
                </a:lnTo>
                <a:lnTo>
                  <a:pt x="10317" y="13480"/>
                </a:lnTo>
                <a:lnTo>
                  <a:pt x="10366" y="13359"/>
                </a:lnTo>
                <a:lnTo>
                  <a:pt x="10366" y="13310"/>
                </a:lnTo>
                <a:lnTo>
                  <a:pt x="10342" y="13261"/>
                </a:lnTo>
                <a:lnTo>
                  <a:pt x="10293" y="13213"/>
                </a:lnTo>
                <a:lnTo>
                  <a:pt x="10244" y="13164"/>
                </a:lnTo>
                <a:lnTo>
                  <a:pt x="9198" y="12604"/>
                </a:lnTo>
                <a:lnTo>
                  <a:pt x="9028" y="12507"/>
                </a:lnTo>
                <a:lnTo>
                  <a:pt x="8809" y="12410"/>
                </a:lnTo>
                <a:lnTo>
                  <a:pt x="8711" y="12385"/>
                </a:lnTo>
                <a:lnTo>
                  <a:pt x="8590" y="12361"/>
                </a:lnTo>
                <a:lnTo>
                  <a:pt x="8492" y="12385"/>
                </a:lnTo>
                <a:lnTo>
                  <a:pt x="8419" y="12434"/>
                </a:lnTo>
                <a:lnTo>
                  <a:pt x="8419" y="12458"/>
                </a:lnTo>
                <a:lnTo>
                  <a:pt x="8444" y="12556"/>
                </a:lnTo>
                <a:lnTo>
                  <a:pt x="8517" y="12629"/>
                </a:lnTo>
                <a:lnTo>
                  <a:pt x="8687" y="12799"/>
                </a:lnTo>
                <a:lnTo>
                  <a:pt x="9028" y="13042"/>
                </a:lnTo>
                <a:lnTo>
                  <a:pt x="9490" y="13334"/>
                </a:lnTo>
                <a:lnTo>
                  <a:pt x="9733" y="13456"/>
                </a:lnTo>
                <a:lnTo>
                  <a:pt x="10001" y="13553"/>
                </a:lnTo>
                <a:lnTo>
                  <a:pt x="9539" y="13651"/>
                </a:lnTo>
                <a:lnTo>
                  <a:pt x="9076" y="13699"/>
                </a:lnTo>
                <a:lnTo>
                  <a:pt x="9052" y="13651"/>
                </a:lnTo>
                <a:lnTo>
                  <a:pt x="8857" y="13480"/>
                </a:lnTo>
                <a:lnTo>
                  <a:pt x="8638" y="13334"/>
                </a:lnTo>
                <a:lnTo>
                  <a:pt x="8176" y="13067"/>
                </a:lnTo>
                <a:lnTo>
                  <a:pt x="7762" y="12799"/>
                </a:lnTo>
                <a:lnTo>
                  <a:pt x="7568" y="12677"/>
                </a:lnTo>
                <a:lnTo>
                  <a:pt x="7349" y="12604"/>
                </a:lnTo>
                <a:lnTo>
                  <a:pt x="7300" y="12604"/>
                </a:lnTo>
                <a:lnTo>
                  <a:pt x="7276" y="12653"/>
                </a:lnTo>
                <a:lnTo>
                  <a:pt x="7276" y="12775"/>
                </a:lnTo>
                <a:lnTo>
                  <a:pt x="7300" y="12872"/>
                </a:lnTo>
                <a:lnTo>
                  <a:pt x="7373" y="12969"/>
                </a:lnTo>
                <a:lnTo>
                  <a:pt x="7446" y="13042"/>
                </a:lnTo>
                <a:lnTo>
                  <a:pt x="7616" y="13213"/>
                </a:lnTo>
                <a:lnTo>
                  <a:pt x="7787" y="13334"/>
                </a:lnTo>
                <a:lnTo>
                  <a:pt x="8103" y="13553"/>
                </a:lnTo>
                <a:lnTo>
                  <a:pt x="8444" y="13748"/>
                </a:lnTo>
                <a:lnTo>
                  <a:pt x="8346" y="13748"/>
                </a:lnTo>
                <a:lnTo>
                  <a:pt x="7835" y="13772"/>
                </a:lnTo>
                <a:lnTo>
                  <a:pt x="7349" y="13724"/>
                </a:lnTo>
                <a:lnTo>
                  <a:pt x="7373" y="13699"/>
                </a:lnTo>
                <a:lnTo>
                  <a:pt x="7397" y="13651"/>
                </a:lnTo>
                <a:lnTo>
                  <a:pt x="7422" y="13578"/>
                </a:lnTo>
                <a:lnTo>
                  <a:pt x="7397" y="13529"/>
                </a:lnTo>
                <a:lnTo>
                  <a:pt x="7373" y="13456"/>
                </a:lnTo>
                <a:lnTo>
                  <a:pt x="7324" y="13383"/>
                </a:lnTo>
                <a:lnTo>
                  <a:pt x="7203" y="13286"/>
                </a:lnTo>
                <a:lnTo>
                  <a:pt x="6911" y="13091"/>
                </a:lnTo>
                <a:lnTo>
                  <a:pt x="6643" y="12872"/>
                </a:lnTo>
                <a:lnTo>
                  <a:pt x="6521" y="12799"/>
                </a:lnTo>
                <a:lnTo>
                  <a:pt x="6448" y="12750"/>
                </a:lnTo>
                <a:lnTo>
                  <a:pt x="6424" y="12702"/>
                </a:lnTo>
                <a:lnTo>
                  <a:pt x="6424" y="12677"/>
                </a:lnTo>
                <a:lnTo>
                  <a:pt x="6400" y="12677"/>
                </a:lnTo>
                <a:lnTo>
                  <a:pt x="6375" y="12702"/>
                </a:lnTo>
                <a:lnTo>
                  <a:pt x="6351" y="12775"/>
                </a:lnTo>
                <a:lnTo>
                  <a:pt x="6327" y="12823"/>
                </a:lnTo>
                <a:lnTo>
                  <a:pt x="6351" y="12969"/>
                </a:lnTo>
                <a:lnTo>
                  <a:pt x="6400" y="13042"/>
                </a:lnTo>
                <a:lnTo>
                  <a:pt x="6448" y="13140"/>
                </a:lnTo>
                <a:lnTo>
                  <a:pt x="6570" y="13286"/>
                </a:lnTo>
                <a:lnTo>
                  <a:pt x="6716" y="13432"/>
                </a:lnTo>
                <a:lnTo>
                  <a:pt x="6862" y="13553"/>
                </a:lnTo>
                <a:lnTo>
                  <a:pt x="7032" y="13675"/>
                </a:lnTo>
                <a:lnTo>
                  <a:pt x="7032" y="13675"/>
                </a:lnTo>
                <a:lnTo>
                  <a:pt x="6619" y="13578"/>
                </a:lnTo>
                <a:lnTo>
                  <a:pt x="6229" y="13456"/>
                </a:lnTo>
                <a:lnTo>
                  <a:pt x="5864" y="13334"/>
                </a:lnTo>
                <a:lnTo>
                  <a:pt x="5670" y="13286"/>
                </a:lnTo>
                <a:lnTo>
                  <a:pt x="5475" y="13261"/>
                </a:lnTo>
                <a:lnTo>
                  <a:pt x="5280" y="13237"/>
                </a:lnTo>
                <a:lnTo>
                  <a:pt x="5086" y="13261"/>
                </a:lnTo>
                <a:lnTo>
                  <a:pt x="4988" y="13286"/>
                </a:lnTo>
                <a:lnTo>
                  <a:pt x="4915" y="13334"/>
                </a:lnTo>
                <a:lnTo>
                  <a:pt x="4842" y="13407"/>
                </a:lnTo>
                <a:lnTo>
                  <a:pt x="4818" y="13505"/>
                </a:lnTo>
                <a:lnTo>
                  <a:pt x="4672" y="13651"/>
                </a:lnTo>
                <a:lnTo>
                  <a:pt x="4502" y="13797"/>
                </a:lnTo>
                <a:lnTo>
                  <a:pt x="4331" y="13943"/>
                </a:lnTo>
                <a:lnTo>
                  <a:pt x="4161" y="14064"/>
                </a:lnTo>
                <a:lnTo>
                  <a:pt x="3869" y="14259"/>
                </a:lnTo>
                <a:lnTo>
                  <a:pt x="3553" y="14405"/>
                </a:lnTo>
                <a:lnTo>
                  <a:pt x="3212" y="14551"/>
                </a:lnTo>
                <a:lnTo>
                  <a:pt x="2896" y="14648"/>
                </a:lnTo>
                <a:lnTo>
                  <a:pt x="2555" y="14745"/>
                </a:lnTo>
                <a:lnTo>
                  <a:pt x="2190" y="14818"/>
                </a:lnTo>
                <a:lnTo>
                  <a:pt x="1825" y="14867"/>
                </a:lnTo>
                <a:lnTo>
                  <a:pt x="1485" y="14891"/>
                </a:lnTo>
                <a:lnTo>
                  <a:pt x="1314" y="14891"/>
                </a:lnTo>
                <a:lnTo>
                  <a:pt x="1144" y="14867"/>
                </a:lnTo>
                <a:lnTo>
                  <a:pt x="1436" y="14672"/>
                </a:lnTo>
                <a:lnTo>
                  <a:pt x="1728" y="14453"/>
                </a:lnTo>
                <a:lnTo>
                  <a:pt x="1996" y="14210"/>
                </a:lnTo>
                <a:lnTo>
                  <a:pt x="2239" y="13991"/>
                </a:lnTo>
                <a:lnTo>
                  <a:pt x="2604" y="13626"/>
                </a:lnTo>
                <a:lnTo>
                  <a:pt x="2774" y="13432"/>
                </a:lnTo>
                <a:lnTo>
                  <a:pt x="2944" y="13188"/>
                </a:lnTo>
                <a:lnTo>
                  <a:pt x="3066" y="12945"/>
                </a:lnTo>
                <a:lnTo>
                  <a:pt x="3163" y="12702"/>
                </a:lnTo>
                <a:lnTo>
                  <a:pt x="3212" y="12458"/>
                </a:lnTo>
                <a:lnTo>
                  <a:pt x="3212" y="12337"/>
                </a:lnTo>
                <a:lnTo>
                  <a:pt x="3212" y="12215"/>
                </a:lnTo>
                <a:lnTo>
                  <a:pt x="3236" y="12118"/>
                </a:lnTo>
                <a:lnTo>
                  <a:pt x="3212" y="12045"/>
                </a:lnTo>
                <a:lnTo>
                  <a:pt x="3188" y="11972"/>
                </a:lnTo>
                <a:lnTo>
                  <a:pt x="3115" y="11923"/>
                </a:lnTo>
                <a:lnTo>
                  <a:pt x="2920" y="11826"/>
                </a:lnTo>
                <a:lnTo>
                  <a:pt x="2750" y="11704"/>
                </a:lnTo>
                <a:lnTo>
                  <a:pt x="2409" y="11461"/>
                </a:lnTo>
                <a:lnTo>
                  <a:pt x="2117" y="11169"/>
                </a:lnTo>
                <a:lnTo>
                  <a:pt x="1850" y="10852"/>
                </a:lnTo>
                <a:lnTo>
                  <a:pt x="1631" y="10512"/>
                </a:lnTo>
                <a:lnTo>
                  <a:pt x="1412" y="10147"/>
                </a:lnTo>
                <a:lnTo>
                  <a:pt x="1241" y="9757"/>
                </a:lnTo>
                <a:lnTo>
                  <a:pt x="1095" y="9368"/>
                </a:lnTo>
                <a:lnTo>
                  <a:pt x="949" y="8979"/>
                </a:lnTo>
                <a:lnTo>
                  <a:pt x="828" y="8565"/>
                </a:lnTo>
                <a:lnTo>
                  <a:pt x="755" y="8127"/>
                </a:lnTo>
                <a:lnTo>
                  <a:pt x="682" y="7689"/>
                </a:lnTo>
                <a:lnTo>
                  <a:pt x="657" y="7251"/>
                </a:lnTo>
                <a:lnTo>
                  <a:pt x="657" y="6837"/>
                </a:lnTo>
                <a:lnTo>
                  <a:pt x="706" y="6399"/>
                </a:lnTo>
                <a:lnTo>
                  <a:pt x="803" y="5986"/>
                </a:lnTo>
                <a:lnTo>
                  <a:pt x="925" y="5548"/>
                </a:lnTo>
                <a:lnTo>
                  <a:pt x="1120" y="5110"/>
                </a:lnTo>
                <a:lnTo>
                  <a:pt x="1339" y="4696"/>
                </a:lnTo>
                <a:lnTo>
                  <a:pt x="1606" y="4307"/>
                </a:lnTo>
                <a:lnTo>
                  <a:pt x="1898" y="3869"/>
                </a:lnTo>
                <a:lnTo>
                  <a:pt x="2166" y="3431"/>
                </a:lnTo>
                <a:lnTo>
                  <a:pt x="2434" y="3017"/>
                </a:lnTo>
                <a:lnTo>
                  <a:pt x="2604" y="2823"/>
                </a:lnTo>
                <a:lnTo>
                  <a:pt x="2774" y="2628"/>
                </a:lnTo>
                <a:lnTo>
                  <a:pt x="3115" y="2336"/>
                </a:lnTo>
                <a:lnTo>
                  <a:pt x="3431" y="2068"/>
                </a:lnTo>
                <a:lnTo>
                  <a:pt x="3772" y="1825"/>
                </a:lnTo>
                <a:lnTo>
                  <a:pt x="4137" y="1582"/>
                </a:lnTo>
                <a:lnTo>
                  <a:pt x="4502" y="1387"/>
                </a:lnTo>
                <a:lnTo>
                  <a:pt x="4867" y="1192"/>
                </a:lnTo>
                <a:lnTo>
                  <a:pt x="5256" y="1046"/>
                </a:lnTo>
                <a:lnTo>
                  <a:pt x="5670" y="900"/>
                </a:lnTo>
                <a:lnTo>
                  <a:pt x="6083" y="803"/>
                </a:lnTo>
                <a:lnTo>
                  <a:pt x="6497" y="706"/>
                </a:lnTo>
                <a:lnTo>
                  <a:pt x="6935" y="633"/>
                </a:lnTo>
                <a:lnTo>
                  <a:pt x="7373" y="584"/>
                </a:lnTo>
                <a:lnTo>
                  <a:pt x="7811" y="535"/>
                </a:lnTo>
                <a:lnTo>
                  <a:pt x="8249" y="511"/>
                </a:lnTo>
                <a:close/>
                <a:moveTo>
                  <a:pt x="8444" y="0"/>
                </a:moveTo>
                <a:lnTo>
                  <a:pt x="7641" y="24"/>
                </a:lnTo>
                <a:lnTo>
                  <a:pt x="6838" y="122"/>
                </a:lnTo>
                <a:lnTo>
                  <a:pt x="6351" y="195"/>
                </a:lnTo>
                <a:lnTo>
                  <a:pt x="5889" y="292"/>
                </a:lnTo>
                <a:lnTo>
                  <a:pt x="5426" y="414"/>
                </a:lnTo>
                <a:lnTo>
                  <a:pt x="4964" y="560"/>
                </a:lnTo>
                <a:lnTo>
                  <a:pt x="4502" y="730"/>
                </a:lnTo>
                <a:lnTo>
                  <a:pt x="4088" y="949"/>
                </a:lnTo>
                <a:lnTo>
                  <a:pt x="3674" y="1217"/>
                </a:lnTo>
                <a:lnTo>
                  <a:pt x="3285" y="1509"/>
                </a:lnTo>
                <a:lnTo>
                  <a:pt x="2823" y="1922"/>
                </a:lnTo>
                <a:lnTo>
                  <a:pt x="2385" y="2312"/>
                </a:lnTo>
                <a:lnTo>
                  <a:pt x="2166" y="2531"/>
                </a:lnTo>
                <a:lnTo>
                  <a:pt x="1947" y="2725"/>
                </a:lnTo>
                <a:lnTo>
                  <a:pt x="1752" y="2969"/>
                </a:lnTo>
                <a:lnTo>
                  <a:pt x="1582" y="3212"/>
                </a:lnTo>
                <a:lnTo>
                  <a:pt x="1266" y="3723"/>
                </a:lnTo>
                <a:lnTo>
                  <a:pt x="974" y="4283"/>
                </a:lnTo>
                <a:lnTo>
                  <a:pt x="682" y="4842"/>
                </a:lnTo>
                <a:lnTo>
                  <a:pt x="438" y="5402"/>
                </a:lnTo>
                <a:lnTo>
                  <a:pt x="341" y="5645"/>
                </a:lnTo>
                <a:lnTo>
                  <a:pt x="268" y="5889"/>
                </a:lnTo>
                <a:lnTo>
                  <a:pt x="195" y="6132"/>
                </a:lnTo>
                <a:lnTo>
                  <a:pt x="146" y="6375"/>
                </a:lnTo>
                <a:lnTo>
                  <a:pt x="122" y="6886"/>
                </a:lnTo>
                <a:lnTo>
                  <a:pt x="122" y="7397"/>
                </a:lnTo>
                <a:lnTo>
                  <a:pt x="171" y="7908"/>
                </a:lnTo>
                <a:lnTo>
                  <a:pt x="268" y="8419"/>
                </a:lnTo>
                <a:lnTo>
                  <a:pt x="390" y="8906"/>
                </a:lnTo>
                <a:lnTo>
                  <a:pt x="536" y="9392"/>
                </a:lnTo>
                <a:lnTo>
                  <a:pt x="682" y="9830"/>
                </a:lnTo>
                <a:lnTo>
                  <a:pt x="876" y="10244"/>
                </a:lnTo>
                <a:lnTo>
                  <a:pt x="1095" y="10658"/>
                </a:lnTo>
                <a:lnTo>
                  <a:pt x="1339" y="11047"/>
                </a:lnTo>
                <a:lnTo>
                  <a:pt x="1631" y="11412"/>
                </a:lnTo>
                <a:lnTo>
                  <a:pt x="1947" y="11728"/>
                </a:lnTo>
                <a:lnTo>
                  <a:pt x="2117" y="11874"/>
                </a:lnTo>
                <a:lnTo>
                  <a:pt x="2312" y="12020"/>
                </a:lnTo>
                <a:lnTo>
                  <a:pt x="2507" y="12142"/>
                </a:lnTo>
                <a:lnTo>
                  <a:pt x="2701" y="12239"/>
                </a:lnTo>
                <a:lnTo>
                  <a:pt x="2677" y="12458"/>
                </a:lnTo>
                <a:lnTo>
                  <a:pt x="2604" y="12653"/>
                </a:lnTo>
                <a:lnTo>
                  <a:pt x="2482" y="12848"/>
                </a:lnTo>
                <a:lnTo>
                  <a:pt x="2361" y="13042"/>
                </a:lnTo>
                <a:lnTo>
                  <a:pt x="2215" y="13213"/>
                </a:lnTo>
                <a:lnTo>
                  <a:pt x="2069" y="13359"/>
                </a:lnTo>
                <a:lnTo>
                  <a:pt x="1752" y="13675"/>
                </a:lnTo>
                <a:lnTo>
                  <a:pt x="1412" y="13967"/>
                </a:lnTo>
                <a:lnTo>
                  <a:pt x="1047" y="14259"/>
                </a:lnTo>
                <a:lnTo>
                  <a:pt x="828" y="14381"/>
                </a:lnTo>
                <a:lnTo>
                  <a:pt x="633" y="14478"/>
                </a:lnTo>
                <a:lnTo>
                  <a:pt x="414" y="14575"/>
                </a:lnTo>
                <a:lnTo>
                  <a:pt x="195" y="14648"/>
                </a:lnTo>
                <a:lnTo>
                  <a:pt x="98" y="14697"/>
                </a:lnTo>
                <a:lnTo>
                  <a:pt x="25" y="14794"/>
                </a:lnTo>
                <a:lnTo>
                  <a:pt x="0" y="14891"/>
                </a:lnTo>
                <a:lnTo>
                  <a:pt x="25" y="14989"/>
                </a:lnTo>
                <a:lnTo>
                  <a:pt x="49" y="15086"/>
                </a:lnTo>
                <a:lnTo>
                  <a:pt x="146" y="15159"/>
                </a:lnTo>
                <a:lnTo>
                  <a:pt x="244" y="15208"/>
                </a:lnTo>
                <a:lnTo>
                  <a:pt x="365" y="15208"/>
                </a:lnTo>
                <a:lnTo>
                  <a:pt x="414" y="15183"/>
                </a:lnTo>
                <a:lnTo>
                  <a:pt x="560" y="15256"/>
                </a:lnTo>
                <a:lnTo>
                  <a:pt x="682" y="15305"/>
                </a:lnTo>
                <a:lnTo>
                  <a:pt x="998" y="15378"/>
                </a:lnTo>
                <a:lnTo>
                  <a:pt x="1314" y="15402"/>
                </a:lnTo>
                <a:lnTo>
                  <a:pt x="1679" y="15402"/>
                </a:lnTo>
                <a:lnTo>
                  <a:pt x="2020" y="15354"/>
                </a:lnTo>
                <a:lnTo>
                  <a:pt x="2336" y="15305"/>
                </a:lnTo>
                <a:lnTo>
                  <a:pt x="2896" y="15183"/>
                </a:lnTo>
                <a:lnTo>
                  <a:pt x="3261" y="15062"/>
                </a:lnTo>
                <a:lnTo>
                  <a:pt x="3626" y="14916"/>
                </a:lnTo>
                <a:lnTo>
                  <a:pt x="3991" y="14770"/>
                </a:lnTo>
                <a:lnTo>
                  <a:pt x="4331" y="14575"/>
                </a:lnTo>
                <a:lnTo>
                  <a:pt x="4575" y="14429"/>
                </a:lnTo>
                <a:lnTo>
                  <a:pt x="4818" y="14259"/>
                </a:lnTo>
                <a:lnTo>
                  <a:pt x="5037" y="14040"/>
                </a:lnTo>
                <a:lnTo>
                  <a:pt x="5134" y="13918"/>
                </a:lnTo>
                <a:lnTo>
                  <a:pt x="5207" y="13797"/>
                </a:lnTo>
                <a:lnTo>
                  <a:pt x="5426" y="13821"/>
                </a:lnTo>
                <a:lnTo>
                  <a:pt x="5645" y="13845"/>
                </a:lnTo>
                <a:lnTo>
                  <a:pt x="6059" y="13967"/>
                </a:lnTo>
                <a:lnTo>
                  <a:pt x="6497" y="14113"/>
                </a:lnTo>
                <a:lnTo>
                  <a:pt x="6692" y="14186"/>
                </a:lnTo>
                <a:lnTo>
                  <a:pt x="6911" y="14235"/>
                </a:lnTo>
                <a:lnTo>
                  <a:pt x="7178" y="14283"/>
                </a:lnTo>
                <a:lnTo>
                  <a:pt x="7446" y="14308"/>
                </a:lnTo>
                <a:lnTo>
                  <a:pt x="7981" y="14332"/>
                </a:lnTo>
                <a:lnTo>
                  <a:pt x="8517" y="14308"/>
                </a:lnTo>
                <a:lnTo>
                  <a:pt x="9052" y="14259"/>
                </a:lnTo>
                <a:lnTo>
                  <a:pt x="9490" y="14210"/>
                </a:lnTo>
                <a:lnTo>
                  <a:pt x="9952" y="14137"/>
                </a:lnTo>
                <a:lnTo>
                  <a:pt x="10390" y="14040"/>
                </a:lnTo>
                <a:lnTo>
                  <a:pt x="10828" y="13918"/>
                </a:lnTo>
                <a:lnTo>
                  <a:pt x="11266" y="13797"/>
                </a:lnTo>
                <a:lnTo>
                  <a:pt x="11680" y="13651"/>
                </a:lnTo>
                <a:lnTo>
                  <a:pt x="12093" y="13480"/>
                </a:lnTo>
                <a:lnTo>
                  <a:pt x="12507" y="13286"/>
                </a:lnTo>
                <a:lnTo>
                  <a:pt x="12921" y="13067"/>
                </a:lnTo>
                <a:lnTo>
                  <a:pt x="13310" y="12823"/>
                </a:lnTo>
                <a:lnTo>
                  <a:pt x="13699" y="12556"/>
                </a:lnTo>
                <a:lnTo>
                  <a:pt x="14089" y="12264"/>
                </a:lnTo>
                <a:lnTo>
                  <a:pt x="14429" y="11947"/>
                </a:lnTo>
                <a:lnTo>
                  <a:pt x="14770" y="11607"/>
                </a:lnTo>
                <a:lnTo>
                  <a:pt x="15111" y="11266"/>
                </a:lnTo>
                <a:lnTo>
                  <a:pt x="15403" y="10901"/>
                </a:lnTo>
                <a:lnTo>
                  <a:pt x="15670" y="10512"/>
                </a:lnTo>
                <a:lnTo>
                  <a:pt x="15914" y="10098"/>
                </a:lnTo>
                <a:lnTo>
                  <a:pt x="16133" y="9684"/>
                </a:lnTo>
                <a:lnTo>
                  <a:pt x="16327" y="9246"/>
                </a:lnTo>
                <a:lnTo>
                  <a:pt x="16473" y="8808"/>
                </a:lnTo>
                <a:lnTo>
                  <a:pt x="16595" y="8346"/>
                </a:lnTo>
                <a:lnTo>
                  <a:pt x="16668" y="7884"/>
                </a:lnTo>
                <a:lnTo>
                  <a:pt x="16717" y="7421"/>
                </a:lnTo>
                <a:lnTo>
                  <a:pt x="16717" y="7178"/>
                </a:lnTo>
                <a:lnTo>
                  <a:pt x="16692" y="6959"/>
                </a:lnTo>
                <a:lnTo>
                  <a:pt x="16595" y="6497"/>
                </a:lnTo>
                <a:lnTo>
                  <a:pt x="16473" y="6035"/>
                </a:lnTo>
                <a:lnTo>
                  <a:pt x="16352" y="5597"/>
                </a:lnTo>
                <a:lnTo>
                  <a:pt x="16206" y="5134"/>
                </a:lnTo>
                <a:lnTo>
                  <a:pt x="16084" y="4672"/>
                </a:lnTo>
                <a:lnTo>
                  <a:pt x="15962" y="4210"/>
                </a:lnTo>
                <a:lnTo>
                  <a:pt x="15792" y="3772"/>
                </a:lnTo>
                <a:lnTo>
                  <a:pt x="15597" y="3358"/>
                </a:lnTo>
                <a:lnTo>
                  <a:pt x="15354" y="2993"/>
                </a:lnTo>
                <a:lnTo>
                  <a:pt x="15062" y="2652"/>
                </a:lnTo>
                <a:lnTo>
                  <a:pt x="14770" y="2336"/>
                </a:lnTo>
                <a:lnTo>
                  <a:pt x="14429" y="2044"/>
                </a:lnTo>
                <a:lnTo>
                  <a:pt x="14089" y="1776"/>
                </a:lnTo>
                <a:lnTo>
                  <a:pt x="13724" y="1509"/>
                </a:lnTo>
                <a:lnTo>
                  <a:pt x="13334" y="1265"/>
                </a:lnTo>
                <a:lnTo>
                  <a:pt x="12969" y="1046"/>
                </a:lnTo>
                <a:lnTo>
                  <a:pt x="12580" y="827"/>
                </a:lnTo>
                <a:lnTo>
                  <a:pt x="12166" y="633"/>
                </a:lnTo>
                <a:lnTo>
                  <a:pt x="11777" y="487"/>
                </a:lnTo>
                <a:lnTo>
                  <a:pt x="11363" y="341"/>
                </a:lnTo>
                <a:lnTo>
                  <a:pt x="10950" y="219"/>
                </a:lnTo>
                <a:lnTo>
                  <a:pt x="10512" y="146"/>
                </a:lnTo>
                <a:lnTo>
                  <a:pt x="10074" y="73"/>
                </a:lnTo>
                <a:lnTo>
                  <a:pt x="9271" y="0"/>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sz="1400"/>
          </a:p>
        </p:txBody>
      </p:sp>
      <p:sp>
        <p:nvSpPr>
          <p:cNvPr id="59" name="Shape 59"/>
          <p:cNvSpPr txBox="1">
            <a:spLocks noGrp="1"/>
          </p:cNvSpPr>
          <p:nvPr>
            <p:ph type="sldNum" idx="12"/>
          </p:nvPr>
        </p:nvSpPr>
        <p:spPr>
          <a:xfrm>
            <a:off x="11307445" y="6333134"/>
            <a:ext cx="7316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blipFill>
          <a:blip r:embed="rId21">
            <a:alphaModFix/>
          </a:blip>
          <a:stretch>
            <a:fillRect/>
          </a:stretch>
        </a:blip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1486800" y="428125"/>
            <a:ext cx="10095600" cy="506100"/>
          </a:xfrm>
          <a:prstGeom prst="rect">
            <a:avLst/>
          </a:prstGeom>
          <a:noFill/>
          <a:ln>
            <a:noFill/>
          </a:ln>
        </p:spPr>
        <p:txBody>
          <a:bodyPr spcFirstLastPara="1" wrap="square" lIns="91425" tIns="91425" rIns="91425" bIns="91425" anchor="b" anchorCtr="0"/>
          <a:lstStyle>
            <a:lvl1pPr lvl="0">
              <a:spcBef>
                <a:spcPts val="0"/>
              </a:spcBef>
              <a:spcAft>
                <a:spcPts val="0"/>
              </a:spcAft>
              <a:buClr>
                <a:schemeClr val="lt1"/>
              </a:buClr>
              <a:buSzPts val="1600"/>
              <a:buFont typeface="Raleway"/>
              <a:buNone/>
              <a:defRPr sz="1600">
                <a:solidFill>
                  <a:schemeClr val="lt1"/>
                </a:solidFill>
                <a:latin typeface="Raleway"/>
                <a:ea typeface="Raleway"/>
                <a:cs typeface="Raleway"/>
                <a:sym typeface="Raleway"/>
              </a:defRPr>
            </a:lvl1pPr>
            <a:lvl2pPr lvl="1" algn="ctr">
              <a:spcBef>
                <a:spcPts val="0"/>
              </a:spcBef>
              <a:spcAft>
                <a:spcPts val="0"/>
              </a:spcAft>
              <a:buClr>
                <a:schemeClr val="lt1"/>
              </a:buClr>
              <a:buSzPts val="1600"/>
              <a:buFont typeface="Raleway"/>
              <a:buNone/>
              <a:defRPr sz="1600">
                <a:solidFill>
                  <a:schemeClr val="lt1"/>
                </a:solidFill>
                <a:latin typeface="Raleway"/>
                <a:ea typeface="Raleway"/>
                <a:cs typeface="Raleway"/>
                <a:sym typeface="Raleway"/>
              </a:defRPr>
            </a:lvl2pPr>
            <a:lvl3pPr lvl="2" algn="ctr">
              <a:spcBef>
                <a:spcPts val="0"/>
              </a:spcBef>
              <a:spcAft>
                <a:spcPts val="0"/>
              </a:spcAft>
              <a:buClr>
                <a:schemeClr val="lt1"/>
              </a:buClr>
              <a:buSzPts val="1600"/>
              <a:buFont typeface="Raleway"/>
              <a:buNone/>
              <a:defRPr sz="1600">
                <a:solidFill>
                  <a:schemeClr val="lt1"/>
                </a:solidFill>
                <a:latin typeface="Raleway"/>
                <a:ea typeface="Raleway"/>
                <a:cs typeface="Raleway"/>
                <a:sym typeface="Raleway"/>
              </a:defRPr>
            </a:lvl3pPr>
            <a:lvl4pPr lvl="3" algn="ctr">
              <a:spcBef>
                <a:spcPts val="0"/>
              </a:spcBef>
              <a:spcAft>
                <a:spcPts val="0"/>
              </a:spcAft>
              <a:buClr>
                <a:schemeClr val="lt1"/>
              </a:buClr>
              <a:buSzPts val="1600"/>
              <a:buFont typeface="Raleway"/>
              <a:buNone/>
              <a:defRPr sz="1600">
                <a:solidFill>
                  <a:schemeClr val="lt1"/>
                </a:solidFill>
                <a:latin typeface="Raleway"/>
                <a:ea typeface="Raleway"/>
                <a:cs typeface="Raleway"/>
                <a:sym typeface="Raleway"/>
              </a:defRPr>
            </a:lvl4pPr>
            <a:lvl5pPr lvl="4" algn="ctr">
              <a:spcBef>
                <a:spcPts val="0"/>
              </a:spcBef>
              <a:spcAft>
                <a:spcPts val="0"/>
              </a:spcAft>
              <a:buClr>
                <a:schemeClr val="lt1"/>
              </a:buClr>
              <a:buSzPts val="1600"/>
              <a:buFont typeface="Raleway"/>
              <a:buNone/>
              <a:defRPr sz="1600">
                <a:solidFill>
                  <a:schemeClr val="lt1"/>
                </a:solidFill>
                <a:latin typeface="Raleway"/>
                <a:ea typeface="Raleway"/>
                <a:cs typeface="Raleway"/>
                <a:sym typeface="Raleway"/>
              </a:defRPr>
            </a:lvl5pPr>
            <a:lvl6pPr lvl="5" algn="ctr">
              <a:spcBef>
                <a:spcPts val="0"/>
              </a:spcBef>
              <a:spcAft>
                <a:spcPts val="0"/>
              </a:spcAft>
              <a:buClr>
                <a:schemeClr val="lt1"/>
              </a:buClr>
              <a:buSzPts val="1600"/>
              <a:buFont typeface="Raleway"/>
              <a:buNone/>
              <a:defRPr sz="1600">
                <a:solidFill>
                  <a:schemeClr val="lt1"/>
                </a:solidFill>
                <a:latin typeface="Raleway"/>
                <a:ea typeface="Raleway"/>
                <a:cs typeface="Raleway"/>
                <a:sym typeface="Raleway"/>
              </a:defRPr>
            </a:lvl6pPr>
            <a:lvl7pPr lvl="6" algn="ctr">
              <a:spcBef>
                <a:spcPts val="0"/>
              </a:spcBef>
              <a:spcAft>
                <a:spcPts val="0"/>
              </a:spcAft>
              <a:buClr>
                <a:schemeClr val="lt1"/>
              </a:buClr>
              <a:buSzPts val="1600"/>
              <a:buFont typeface="Raleway"/>
              <a:buNone/>
              <a:defRPr sz="1600">
                <a:solidFill>
                  <a:schemeClr val="lt1"/>
                </a:solidFill>
                <a:latin typeface="Raleway"/>
                <a:ea typeface="Raleway"/>
                <a:cs typeface="Raleway"/>
                <a:sym typeface="Raleway"/>
              </a:defRPr>
            </a:lvl7pPr>
            <a:lvl8pPr lvl="7" algn="ctr">
              <a:spcBef>
                <a:spcPts val="0"/>
              </a:spcBef>
              <a:spcAft>
                <a:spcPts val="0"/>
              </a:spcAft>
              <a:buClr>
                <a:schemeClr val="lt1"/>
              </a:buClr>
              <a:buSzPts val="1600"/>
              <a:buFont typeface="Raleway"/>
              <a:buNone/>
              <a:defRPr sz="1600">
                <a:solidFill>
                  <a:schemeClr val="lt1"/>
                </a:solidFill>
                <a:latin typeface="Raleway"/>
                <a:ea typeface="Raleway"/>
                <a:cs typeface="Raleway"/>
                <a:sym typeface="Raleway"/>
              </a:defRPr>
            </a:lvl8pPr>
            <a:lvl9pPr lvl="8" algn="ctr">
              <a:spcBef>
                <a:spcPts val="0"/>
              </a:spcBef>
              <a:spcAft>
                <a:spcPts val="0"/>
              </a:spcAft>
              <a:buClr>
                <a:schemeClr val="lt1"/>
              </a:buClr>
              <a:buSzPts val="1600"/>
              <a:buFont typeface="Raleway"/>
              <a:buNone/>
              <a:defRPr sz="1600">
                <a:solidFill>
                  <a:schemeClr val="lt1"/>
                </a:solidFill>
                <a:latin typeface="Raleway"/>
                <a:ea typeface="Raleway"/>
                <a:cs typeface="Raleway"/>
                <a:sym typeface="Raleway"/>
              </a:defRPr>
            </a:lvl9pPr>
          </a:lstStyle>
          <a:p>
            <a:endParaRPr/>
          </a:p>
        </p:txBody>
      </p:sp>
      <p:sp>
        <p:nvSpPr>
          <p:cNvPr id="7" name="Shape 7"/>
          <p:cNvSpPr txBox="1">
            <a:spLocks noGrp="1"/>
          </p:cNvSpPr>
          <p:nvPr>
            <p:ph type="body" idx="1"/>
          </p:nvPr>
        </p:nvSpPr>
        <p:spPr>
          <a:xfrm>
            <a:off x="1486800" y="1600200"/>
            <a:ext cx="10095600" cy="4750500"/>
          </a:xfrm>
          <a:prstGeom prst="rect">
            <a:avLst/>
          </a:prstGeom>
          <a:noFill/>
          <a:ln>
            <a:noFill/>
          </a:ln>
        </p:spPr>
        <p:txBody>
          <a:bodyPr spcFirstLastPara="1" wrap="square" lIns="91425" tIns="91425" rIns="91425" bIns="91425" anchor="t" anchorCtr="0"/>
          <a:lstStyle>
            <a:lvl1pPr marL="457200" lvl="0" indent="-381000">
              <a:spcBef>
                <a:spcPts val="600"/>
              </a:spcBef>
              <a:spcAft>
                <a:spcPts val="0"/>
              </a:spcAft>
              <a:buClr>
                <a:schemeClr val="lt1"/>
              </a:buClr>
              <a:buSzPts val="2400"/>
              <a:buFont typeface="Raleway"/>
              <a:buChar char="▹"/>
              <a:defRPr sz="2400">
                <a:solidFill>
                  <a:schemeClr val="lt1"/>
                </a:solidFill>
                <a:latin typeface="Raleway"/>
                <a:ea typeface="Raleway"/>
                <a:cs typeface="Raleway"/>
                <a:sym typeface="Raleway"/>
              </a:defRPr>
            </a:lvl1pPr>
            <a:lvl2pPr marL="914400" lvl="1" indent="-342900">
              <a:spcBef>
                <a:spcPts val="0"/>
              </a:spcBef>
              <a:spcAft>
                <a:spcPts val="0"/>
              </a:spcAft>
              <a:buClr>
                <a:schemeClr val="lt1"/>
              </a:buClr>
              <a:buSzPts val="1800"/>
              <a:buFont typeface="Raleway"/>
              <a:buChar char="▸"/>
              <a:defRPr sz="1800">
                <a:solidFill>
                  <a:schemeClr val="lt1"/>
                </a:solidFill>
                <a:latin typeface="Raleway"/>
                <a:ea typeface="Raleway"/>
                <a:cs typeface="Raleway"/>
                <a:sym typeface="Raleway"/>
              </a:defRPr>
            </a:lvl2pPr>
            <a:lvl3pPr marL="1371600" lvl="2" indent="-342900">
              <a:spcBef>
                <a:spcPts val="0"/>
              </a:spcBef>
              <a:spcAft>
                <a:spcPts val="0"/>
              </a:spcAft>
              <a:buClr>
                <a:schemeClr val="lt1"/>
              </a:buClr>
              <a:buSzPts val="1800"/>
              <a:buFont typeface="Raleway"/>
              <a:buChar char="■"/>
              <a:defRPr sz="1800">
                <a:solidFill>
                  <a:schemeClr val="lt1"/>
                </a:solidFill>
                <a:latin typeface="Raleway"/>
                <a:ea typeface="Raleway"/>
                <a:cs typeface="Raleway"/>
                <a:sym typeface="Raleway"/>
              </a:defRPr>
            </a:lvl3pPr>
            <a:lvl4pPr marL="1828800" lvl="3" indent="-342900">
              <a:spcBef>
                <a:spcPts val="0"/>
              </a:spcBef>
              <a:spcAft>
                <a:spcPts val="0"/>
              </a:spcAft>
              <a:buClr>
                <a:schemeClr val="lt1"/>
              </a:buClr>
              <a:buSzPts val="1800"/>
              <a:buFont typeface="Raleway"/>
              <a:buChar char="●"/>
              <a:defRPr sz="1800">
                <a:solidFill>
                  <a:schemeClr val="lt1"/>
                </a:solidFill>
                <a:latin typeface="Raleway"/>
                <a:ea typeface="Raleway"/>
                <a:cs typeface="Raleway"/>
                <a:sym typeface="Raleway"/>
              </a:defRPr>
            </a:lvl4pPr>
            <a:lvl5pPr marL="2286000" lvl="4" indent="-342900">
              <a:spcBef>
                <a:spcPts val="0"/>
              </a:spcBef>
              <a:spcAft>
                <a:spcPts val="0"/>
              </a:spcAft>
              <a:buClr>
                <a:schemeClr val="lt1"/>
              </a:buClr>
              <a:buSzPts val="1800"/>
              <a:buFont typeface="Raleway"/>
              <a:buChar char="○"/>
              <a:defRPr sz="1800">
                <a:solidFill>
                  <a:schemeClr val="lt1"/>
                </a:solidFill>
                <a:latin typeface="Raleway"/>
                <a:ea typeface="Raleway"/>
                <a:cs typeface="Raleway"/>
                <a:sym typeface="Raleway"/>
              </a:defRPr>
            </a:lvl5pPr>
            <a:lvl6pPr marL="2743200" lvl="5" indent="-342900">
              <a:spcBef>
                <a:spcPts val="0"/>
              </a:spcBef>
              <a:spcAft>
                <a:spcPts val="0"/>
              </a:spcAft>
              <a:buClr>
                <a:schemeClr val="lt1"/>
              </a:buClr>
              <a:buSzPts val="1800"/>
              <a:buFont typeface="Raleway"/>
              <a:buChar char="■"/>
              <a:defRPr sz="1800">
                <a:solidFill>
                  <a:schemeClr val="lt1"/>
                </a:solidFill>
                <a:latin typeface="Raleway"/>
                <a:ea typeface="Raleway"/>
                <a:cs typeface="Raleway"/>
                <a:sym typeface="Raleway"/>
              </a:defRPr>
            </a:lvl6pPr>
            <a:lvl7pPr marL="3200400" lvl="6" indent="-342900">
              <a:spcBef>
                <a:spcPts val="0"/>
              </a:spcBef>
              <a:spcAft>
                <a:spcPts val="0"/>
              </a:spcAft>
              <a:buClr>
                <a:schemeClr val="lt1"/>
              </a:buClr>
              <a:buSzPts val="1800"/>
              <a:buFont typeface="Raleway"/>
              <a:buChar char="●"/>
              <a:defRPr sz="1800">
                <a:solidFill>
                  <a:schemeClr val="lt1"/>
                </a:solidFill>
                <a:latin typeface="Raleway"/>
                <a:ea typeface="Raleway"/>
                <a:cs typeface="Raleway"/>
                <a:sym typeface="Raleway"/>
              </a:defRPr>
            </a:lvl7pPr>
            <a:lvl8pPr marL="3657600" lvl="7" indent="-342900">
              <a:spcBef>
                <a:spcPts val="0"/>
              </a:spcBef>
              <a:spcAft>
                <a:spcPts val="0"/>
              </a:spcAft>
              <a:buClr>
                <a:schemeClr val="lt1"/>
              </a:buClr>
              <a:buSzPts val="1800"/>
              <a:buFont typeface="Raleway"/>
              <a:buChar char="○"/>
              <a:defRPr sz="1800">
                <a:solidFill>
                  <a:schemeClr val="lt1"/>
                </a:solidFill>
                <a:latin typeface="Raleway"/>
                <a:ea typeface="Raleway"/>
                <a:cs typeface="Raleway"/>
                <a:sym typeface="Raleway"/>
              </a:defRPr>
            </a:lvl8pPr>
            <a:lvl9pPr marL="4114800" lvl="8" indent="-342900">
              <a:spcBef>
                <a:spcPts val="0"/>
              </a:spcBef>
              <a:spcAft>
                <a:spcPts val="0"/>
              </a:spcAft>
              <a:buClr>
                <a:schemeClr val="lt1"/>
              </a:buClr>
              <a:buSzPts val="1800"/>
              <a:buFont typeface="Raleway"/>
              <a:buChar char="■"/>
              <a:defRPr sz="1800">
                <a:solidFill>
                  <a:schemeClr val="lt1"/>
                </a:solidFill>
                <a:latin typeface="Raleway"/>
                <a:ea typeface="Raleway"/>
                <a:cs typeface="Raleway"/>
                <a:sym typeface="Raleway"/>
              </a:defRPr>
            </a:lvl9pPr>
          </a:lstStyle>
          <a:p>
            <a:endParaRPr/>
          </a:p>
        </p:txBody>
      </p:sp>
      <p:sp>
        <p:nvSpPr>
          <p:cNvPr id="8" name="Shape 8"/>
          <p:cNvSpPr txBox="1">
            <a:spLocks noGrp="1"/>
          </p:cNvSpPr>
          <p:nvPr>
            <p:ph type="sldNum" idx="12"/>
          </p:nvPr>
        </p:nvSpPr>
        <p:spPr>
          <a:xfrm>
            <a:off x="11307445" y="6333134"/>
            <a:ext cx="731600" cy="525000"/>
          </a:xfrm>
          <a:prstGeom prst="rect">
            <a:avLst/>
          </a:prstGeom>
          <a:noFill/>
          <a:ln>
            <a:noFill/>
          </a:ln>
        </p:spPr>
        <p:txBody>
          <a:bodyPr spcFirstLastPara="1" wrap="square" lIns="91425" tIns="91425" rIns="91425" bIns="91425" anchor="t" anchorCtr="0">
            <a:noAutofit/>
          </a:bodyPr>
          <a:lstStyle>
            <a:lvl1pPr lvl="0" algn="r">
              <a:buNone/>
              <a:defRPr sz="1300">
                <a:solidFill>
                  <a:schemeClr val="lt1"/>
                </a:solidFill>
                <a:latin typeface="Raleway"/>
                <a:ea typeface="Raleway"/>
                <a:cs typeface="Raleway"/>
                <a:sym typeface="Raleway"/>
              </a:defRPr>
            </a:lvl1pPr>
            <a:lvl2pPr lvl="1" algn="r">
              <a:buNone/>
              <a:defRPr sz="1300">
                <a:solidFill>
                  <a:schemeClr val="lt1"/>
                </a:solidFill>
                <a:latin typeface="Raleway"/>
                <a:ea typeface="Raleway"/>
                <a:cs typeface="Raleway"/>
                <a:sym typeface="Raleway"/>
              </a:defRPr>
            </a:lvl2pPr>
            <a:lvl3pPr lvl="2" algn="r">
              <a:buNone/>
              <a:defRPr sz="1300">
                <a:solidFill>
                  <a:schemeClr val="lt1"/>
                </a:solidFill>
                <a:latin typeface="Raleway"/>
                <a:ea typeface="Raleway"/>
                <a:cs typeface="Raleway"/>
                <a:sym typeface="Raleway"/>
              </a:defRPr>
            </a:lvl3pPr>
            <a:lvl4pPr lvl="3" algn="r">
              <a:buNone/>
              <a:defRPr sz="1300">
                <a:solidFill>
                  <a:schemeClr val="lt1"/>
                </a:solidFill>
                <a:latin typeface="Raleway"/>
                <a:ea typeface="Raleway"/>
                <a:cs typeface="Raleway"/>
                <a:sym typeface="Raleway"/>
              </a:defRPr>
            </a:lvl4pPr>
            <a:lvl5pPr lvl="4" algn="r">
              <a:buNone/>
              <a:defRPr sz="1300">
                <a:solidFill>
                  <a:schemeClr val="lt1"/>
                </a:solidFill>
                <a:latin typeface="Raleway"/>
                <a:ea typeface="Raleway"/>
                <a:cs typeface="Raleway"/>
                <a:sym typeface="Raleway"/>
              </a:defRPr>
            </a:lvl5pPr>
            <a:lvl6pPr lvl="5" algn="r">
              <a:buNone/>
              <a:defRPr sz="1300">
                <a:solidFill>
                  <a:schemeClr val="lt1"/>
                </a:solidFill>
                <a:latin typeface="Raleway"/>
                <a:ea typeface="Raleway"/>
                <a:cs typeface="Raleway"/>
                <a:sym typeface="Raleway"/>
              </a:defRPr>
            </a:lvl6pPr>
            <a:lvl7pPr lvl="6" algn="r">
              <a:buNone/>
              <a:defRPr sz="1300">
                <a:solidFill>
                  <a:schemeClr val="lt1"/>
                </a:solidFill>
                <a:latin typeface="Raleway"/>
                <a:ea typeface="Raleway"/>
                <a:cs typeface="Raleway"/>
                <a:sym typeface="Raleway"/>
              </a:defRPr>
            </a:lvl7pPr>
            <a:lvl8pPr lvl="7" algn="r">
              <a:buNone/>
              <a:defRPr sz="1300">
                <a:solidFill>
                  <a:schemeClr val="lt1"/>
                </a:solidFill>
                <a:latin typeface="Raleway"/>
                <a:ea typeface="Raleway"/>
                <a:cs typeface="Raleway"/>
                <a:sym typeface="Raleway"/>
              </a:defRPr>
            </a:lvl8pPr>
            <a:lvl9pPr lvl="8" algn="r">
              <a:buNone/>
              <a:defRPr sz="1300">
                <a:solidFill>
                  <a:schemeClr val="lt1"/>
                </a:solidFill>
                <a:latin typeface="Raleway"/>
                <a:ea typeface="Raleway"/>
                <a:cs typeface="Raleway"/>
                <a:sym typeface="Raleway"/>
              </a:defRPr>
            </a:lvl9pPr>
          </a:lstStyle>
          <a:p>
            <a:fld id="{00000000-1234-1234-1234-123412341234}" type="slidenum">
              <a:rPr lang="en-US" smtClean="0"/>
              <a:pPr/>
              <a:t>‹Nº›</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6" r:id="rId15"/>
    <p:sldLayoutId id="2147483669" r:id="rId16"/>
    <p:sldLayoutId id="2147483671" r:id="rId17"/>
    <p:sldLayoutId id="2147483672" r:id="rId18"/>
    <p:sldLayoutId id="2147483674" r:id="rId19"/>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emf"/><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8" Type="http://schemas.openxmlformats.org/officeDocument/2006/relationships/hyperlink" Target="http://www.ijede.ca/index.php/jde/article/view/509" TargetMode="External"/><Relationship Id="rId3" Type="http://schemas.openxmlformats.org/officeDocument/2006/relationships/image" Target="../media/image13.jpg"/><Relationship Id="rId7" Type="http://schemas.openxmlformats.org/officeDocument/2006/relationships/hyperlink" Target="https://goo.gl/5uJkLp" TargetMode="External"/><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hyperlink" Target="https://eric.ed.gov/?id=EJ532854" TargetMode="External"/><Relationship Id="rId5" Type="http://schemas.openxmlformats.org/officeDocument/2006/relationships/hyperlink" Target="http://www.oei.es/historico/noticias/spip.php?article2582&amp;debut_5ultimasOEI=90" TargetMode="External"/><Relationship Id="rId4" Type="http://schemas.openxmlformats.org/officeDocument/2006/relationships/hyperlink" Target="https://www.uv.es/bellochc/pedagogia/EVA4.wiki?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pic>
        <p:nvPicPr>
          <p:cNvPr id="148" name="Shape 148" descr="_0011_DeathtoStock_Wired3.jpg"/>
          <p:cNvPicPr preferRelativeResize="0"/>
          <p:nvPr/>
        </p:nvPicPr>
        <p:blipFill>
          <a:blip r:embed="rId3">
            <a:alphaModFix amt="20000"/>
          </a:blip>
          <a:stretch>
            <a:fillRect/>
          </a:stretch>
        </p:blipFill>
        <p:spPr>
          <a:xfrm>
            <a:off x="0" y="35123"/>
            <a:ext cx="12192000" cy="6858000"/>
          </a:xfrm>
          <a:prstGeom prst="rect">
            <a:avLst/>
          </a:prstGeom>
          <a:noFill/>
          <a:ln>
            <a:noFill/>
          </a:ln>
        </p:spPr>
      </p:pic>
      <p:sp>
        <p:nvSpPr>
          <p:cNvPr id="149" name="Shape 149"/>
          <p:cNvSpPr txBox="1">
            <a:spLocks noGrp="1"/>
          </p:cNvSpPr>
          <p:nvPr>
            <p:ph type="ctrTitle"/>
          </p:nvPr>
        </p:nvSpPr>
        <p:spPr>
          <a:xfrm>
            <a:off x="2253989" y="1738812"/>
            <a:ext cx="8063394" cy="2261541"/>
          </a:xfrm>
          <a:prstGeom prst="rect">
            <a:avLst/>
          </a:prstGeom>
        </p:spPr>
        <p:txBody>
          <a:bodyPr spcFirstLastPara="1" wrap="square" lIns="91425" tIns="91425" rIns="91425" bIns="91425" anchor="t" anchorCtr="0">
            <a:noAutofit/>
          </a:bodyPr>
          <a:lstStyle/>
          <a:p>
            <a:r>
              <a:rPr lang="en-US" dirty="0" err="1"/>
              <a:t>Objetos</a:t>
            </a:r>
            <a:r>
              <a:rPr lang="en-US" dirty="0"/>
              <a:t> de </a:t>
            </a:r>
            <a:r>
              <a:rPr lang="en-US" dirty="0" err="1"/>
              <a:t>Aprendizaje</a:t>
            </a:r>
            <a:br>
              <a:rPr lang="en-US" dirty="0"/>
            </a:br>
            <a:r>
              <a:rPr lang="en-US" dirty="0" err="1"/>
              <a:t>como</a:t>
            </a:r>
            <a:r>
              <a:rPr lang="en-US" dirty="0"/>
              <a:t> </a:t>
            </a:r>
            <a:r>
              <a:rPr lang="en-US" dirty="0" err="1"/>
              <a:t>problema</a:t>
            </a:r>
            <a:r>
              <a:rPr lang="en-US" dirty="0"/>
              <a:t> </a:t>
            </a:r>
            <a:r>
              <a:rPr lang="en-US" dirty="0" err="1"/>
              <a:t>epistemológico</a:t>
            </a:r>
            <a:endParaRPr dirty="0"/>
          </a:p>
        </p:txBody>
      </p:sp>
      <p:sp>
        <p:nvSpPr>
          <p:cNvPr id="2" name="Rectángulo 1">
            <a:extLst>
              <a:ext uri="{FF2B5EF4-FFF2-40B4-BE49-F238E27FC236}">
                <a16:creationId xmlns:a16="http://schemas.microsoft.com/office/drawing/2014/main" id="{A3B28FF7-D408-4B65-8822-9CCFD6CAF530}"/>
              </a:ext>
            </a:extLst>
          </p:cNvPr>
          <p:cNvSpPr/>
          <p:nvPr/>
        </p:nvSpPr>
        <p:spPr>
          <a:xfrm>
            <a:off x="4379502" y="5822811"/>
            <a:ext cx="2435282" cy="523220"/>
          </a:xfrm>
          <a:prstGeom prst="rect">
            <a:avLst/>
          </a:prstGeom>
        </p:spPr>
        <p:txBody>
          <a:bodyPr wrap="none">
            <a:spAutoFit/>
          </a:bodyPr>
          <a:lstStyle/>
          <a:p>
            <a:r>
              <a:rPr lang="en-US" dirty="0">
                <a:solidFill>
                  <a:schemeClr val="bg1"/>
                </a:solidFill>
                <a:latin typeface="Homemade Apple"/>
                <a:ea typeface="Homemade Apple"/>
                <a:cs typeface="Homemade Apple"/>
                <a:sym typeface="Homemade Apple"/>
              </a:rPr>
              <a:t>Prof. Viviana  Svensson-</a:t>
            </a:r>
          </a:p>
          <a:p>
            <a:r>
              <a:rPr lang="en-US" dirty="0">
                <a:solidFill>
                  <a:schemeClr val="bg1"/>
                </a:solidFill>
                <a:latin typeface="Homemade Apple"/>
                <a:ea typeface="Homemade Apple"/>
                <a:cs typeface="Homemade Apple"/>
                <a:sym typeface="Homemade Apple"/>
              </a:rPr>
              <a:t> </a:t>
            </a:r>
            <a:endParaRPr lang="en-US" dirty="0">
              <a:solidFill>
                <a:schemeClr val="bg1"/>
              </a:solidFill>
            </a:endParaRPr>
          </a:p>
        </p:txBody>
      </p:sp>
      <p:sp>
        <p:nvSpPr>
          <p:cNvPr id="3" name="Rectángulo 2">
            <a:extLst>
              <a:ext uri="{FF2B5EF4-FFF2-40B4-BE49-F238E27FC236}">
                <a16:creationId xmlns:a16="http://schemas.microsoft.com/office/drawing/2014/main" id="{6A91C889-356A-495E-9F47-35F98DE47E89}"/>
              </a:ext>
            </a:extLst>
          </p:cNvPr>
          <p:cNvSpPr/>
          <p:nvPr/>
        </p:nvSpPr>
        <p:spPr>
          <a:xfrm>
            <a:off x="2253988" y="4133742"/>
            <a:ext cx="7122017" cy="1477328"/>
          </a:xfrm>
          <a:prstGeom prst="rect">
            <a:avLst/>
          </a:prstGeom>
        </p:spPr>
        <p:txBody>
          <a:bodyPr wrap="square">
            <a:spAutoFit/>
          </a:bodyPr>
          <a:lstStyle/>
          <a:p>
            <a:r>
              <a:rPr lang="en-US" sz="1800" dirty="0">
                <a:solidFill>
                  <a:schemeClr val="lt1"/>
                </a:solidFill>
                <a:latin typeface="Raleway"/>
                <a:sym typeface="Homemade Apple"/>
              </a:rPr>
              <a:t>PI “</a:t>
            </a:r>
            <a:r>
              <a:rPr lang="es-ES" sz="1800" dirty="0">
                <a:solidFill>
                  <a:schemeClr val="lt1"/>
                </a:solidFill>
                <a:latin typeface="Raleway"/>
              </a:rPr>
              <a:t>El aula virtual y sus actores en la educación universitaria” </a:t>
            </a:r>
          </a:p>
          <a:p>
            <a:r>
              <a:rPr lang="es-ES" sz="1800" dirty="0">
                <a:solidFill>
                  <a:schemeClr val="lt1"/>
                </a:solidFill>
                <a:latin typeface="Raleway"/>
              </a:rPr>
              <a:t>Directora, Juana Porro</a:t>
            </a:r>
            <a:r>
              <a:rPr lang="es-ES" sz="1800" dirty="0">
                <a:solidFill>
                  <a:schemeClr val="bg1"/>
                </a:solidFill>
                <a:latin typeface="Raleway"/>
              </a:rPr>
              <a:t>- CURZA-UNCo</a:t>
            </a:r>
            <a:endParaRPr lang="en-US" sz="2400" dirty="0">
              <a:solidFill>
                <a:schemeClr val="bg1"/>
              </a:solidFill>
              <a:latin typeface="Raleway"/>
              <a:sym typeface="Homemade Apple"/>
            </a:endParaRPr>
          </a:p>
          <a:p>
            <a:r>
              <a:rPr lang="en-US" sz="1800" dirty="0">
                <a:solidFill>
                  <a:schemeClr val="lt1"/>
                </a:solidFill>
                <a:latin typeface="Raleway"/>
                <a:sym typeface="Homemade Apple"/>
              </a:rPr>
              <a:t>04-V133     </a:t>
            </a:r>
            <a:r>
              <a:rPr lang="es-ES" sz="1800" dirty="0">
                <a:solidFill>
                  <a:schemeClr val="lt1"/>
                </a:solidFill>
                <a:latin typeface="Raleway"/>
                <a:sym typeface="Homemade Apple"/>
              </a:rPr>
              <a:t>2</a:t>
            </a:r>
            <a:r>
              <a:rPr lang="en-US" sz="1800" dirty="0">
                <a:solidFill>
                  <a:schemeClr val="lt1"/>
                </a:solidFill>
                <a:latin typeface="Raleway"/>
                <a:sym typeface="Homemade Apple"/>
              </a:rPr>
              <a:t>018-2021-</a:t>
            </a:r>
            <a:r>
              <a:rPr lang="es-ES" sz="1800" dirty="0">
                <a:solidFill>
                  <a:schemeClr val="lt1"/>
                </a:solidFill>
                <a:latin typeface="Raleway"/>
                <a:sym typeface="Homemade Apple"/>
              </a:rPr>
              <a:t>II Jornada Nacional de Epistemología en Psicopedagogía y disciplinas afines</a:t>
            </a:r>
            <a:endParaRPr lang="en-US" sz="1800" dirty="0">
              <a:solidFill>
                <a:schemeClr val="lt1"/>
              </a:solidFill>
              <a:latin typeface="Raleway"/>
              <a:sym typeface="Homemade Apple"/>
            </a:endParaRPr>
          </a:p>
          <a:p>
            <a:endParaRPr lang="en-US" sz="1800" dirty="0">
              <a:solidFill>
                <a:schemeClr val="lt1"/>
              </a:solidFill>
              <a:latin typeface="Raleway"/>
              <a:sym typeface="Raleway"/>
            </a:endParaRPr>
          </a:p>
        </p:txBody>
      </p:sp>
      <p:sp>
        <p:nvSpPr>
          <p:cNvPr id="6" name="Rectángulo 5">
            <a:extLst>
              <a:ext uri="{FF2B5EF4-FFF2-40B4-BE49-F238E27FC236}">
                <a16:creationId xmlns:a16="http://schemas.microsoft.com/office/drawing/2014/main" id="{645B4C01-4436-4294-BBE1-9226A61C0050}"/>
              </a:ext>
            </a:extLst>
          </p:cNvPr>
          <p:cNvSpPr/>
          <p:nvPr/>
        </p:nvSpPr>
        <p:spPr>
          <a:xfrm>
            <a:off x="2439684" y="6315755"/>
            <a:ext cx="6750627" cy="584775"/>
          </a:xfrm>
          <a:prstGeom prst="rect">
            <a:avLst/>
          </a:prstGeom>
        </p:spPr>
        <p:txBody>
          <a:bodyPr wrap="square">
            <a:spAutoFit/>
          </a:bodyPr>
          <a:lstStyle/>
          <a:p>
            <a:pPr algn="ctr"/>
            <a:r>
              <a:rPr lang="es-ES" b="1" dirty="0">
                <a:solidFill>
                  <a:schemeClr val="lt1"/>
                </a:solidFill>
                <a:latin typeface="Raleway"/>
                <a:sym typeface="Homemade Apple"/>
              </a:rPr>
              <a:t>II Jornada Nacional de Epistemología en Psicopedagogía y disciplinas afines</a:t>
            </a:r>
            <a:endParaRPr lang="en-US" b="1" dirty="0">
              <a:solidFill>
                <a:schemeClr val="lt1"/>
              </a:solidFill>
              <a:latin typeface="Raleway"/>
              <a:sym typeface="Homemade Apple"/>
            </a:endParaRPr>
          </a:p>
          <a:p>
            <a:pPr algn="ctr"/>
            <a:endParaRPr lang="en-US" sz="1800" dirty="0">
              <a:solidFill>
                <a:schemeClr val="lt1"/>
              </a:solidFill>
              <a:latin typeface="Raleway"/>
              <a:sym typeface="Raleway"/>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F25ACB-2A8B-40C3-9CE7-F009988BBC92}"/>
              </a:ext>
            </a:extLst>
          </p:cNvPr>
          <p:cNvSpPr>
            <a:spLocks noGrp="1"/>
          </p:cNvSpPr>
          <p:nvPr>
            <p:ph type="title"/>
          </p:nvPr>
        </p:nvSpPr>
        <p:spPr>
          <a:xfrm>
            <a:off x="1800846" y="336608"/>
            <a:ext cx="10095600" cy="506100"/>
          </a:xfrm>
        </p:spPr>
        <p:txBody>
          <a:bodyPr/>
          <a:lstStyle/>
          <a:p>
            <a:r>
              <a:rPr lang="es-ES" sz="2300" b="1" dirty="0">
                <a:solidFill>
                  <a:schemeClr val="tx1">
                    <a:lumMod val="95000"/>
                    <a:lumOff val="5000"/>
                  </a:schemeClr>
                </a:solidFill>
              </a:rPr>
              <a:t>Modelo ASSURE de </a:t>
            </a:r>
            <a:r>
              <a:rPr lang="es-ES" sz="2300" b="1" dirty="0" err="1">
                <a:solidFill>
                  <a:schemeClr val="tx1">
                    <a:lumMod val="95000"/>
                    <a:lumOff val="5000"/>
                  </a:schemeClr>
                </a:solidFill>
              </a:rPr>
              <a:t>Heinich</a:t>
            </a:r>
            <a:r>
              <a:rPr lang="es-ES" sz="2300" b="1" dirty="0">
                <a:solidFill>
                  <a:schemeClr val="tx1">
                    <a:lumMod val="95000"/>
                    <a:lumOff val="5000"/>
                  </a:schemeClr>
                </a:solidFill>
              </a:rPr>
              <a:t> y colaboradores (1993)</a:t>
            </a:r>
            <a:endParaRPr lang="en-US" sz="2300" dirty="0">
              <a:solidFill>
                <a:schemeClr val="tx1">
                  <a:lumMod val="95000"/>
                  <a:lumOff val="5000"/>
                </a:schemeClr>
              </a:solidFill>
            </a:endParaRPr>
          </a:p>
        </p:txBody>
      </p:sp>
      <p:sp>
        <p:nvSpPr>
          <p:cNvPr id="3" name="Marcador de texto 2">
            <a:extLst>
              <a:ext uri="{FF2B5EF4-FFF2-40B4-BE49-F238E27FC236}">
                <a16:creationId xmlns:a16="http://schemas.microsoft.com/office/drawing/2014/main" id="{03FC4751-F80F-43EC-B1EF-0B85869E07D0}"/>
              </a:ext>
            </a:extLst>
          </p:cNvPr>
          <p:cNvSpPr>
            <a:spLocks noGrp="1"/>
          </p:cNvSpPr>
          <p:nvPr>
            <p:ph type="body" idx="1"/>
          </p:nvPr>
        </p:nvSpPr>
        <p:spPr>
          <a:xfrm>
            <a:off x="1182200" y="2043142"/>
            <a:ext cx="3105002" cy="3593142"/>
          </a:xfrm>
        </p:spPr>
        <p:txBody>
          <a:bodyPr/>
          <a:lstStyle/>
          <a:p>
            <a:r>
              <a:rPr lang="es-AR" sz="1800" b="1" dirty="0">
                <a:solidFill>
                  <a:schemeClr val="tx1">
                    <a:lumMod val="95000"/>
                    <a:lumOff val="5000"/>
                  </a:schemeClr>
                </a:solidFill>
              </a:rPr>
              <a:t>Tiene sus raíces teóricas en el constructivismo: parte de las características concretas del estudiante y sus estilos de aprendizaje, fomentando su participación activa y comprometida</a:t>
            </a:r>
            <a:endParaRPr lang="en-US" sz="1800" b="1" dirty="0">
              <a:solidFill>
                <a:schemeClr val="tx1">
                  <a:lumMod val="95000"/>
                  <a:lumOff val="5000"/>
                </a:schemeClr>
              </a:solidFill>
            </a:endParaRPr>
          </a:p>
        </p:txBody>
      </p:sp>
      <p:sp>
        <p:nvSpPr>
          <p:cNvPr id="4" name="Marcador de número de diapositiva 3">
            <a:extLst>
              <a:ext uri="{FF2B5EF4-FFF2-40B4-BE49-F238E27FC236}">
                <a16:creationId xmlns:a16="http://schemas.microsoft.com/office/drawing/2014/main" id="{31BBA4C1-F300-42A1-9AD9-F95858DCCB51}"/>
              </a:ext>
            </a:extLst>
          </p:cNvPr>
          <p:cNvSpPr>
            <a:spLocks noGrp="1"/>
          </p:cNvSpPr>
          <p:nvPr>
            <p:ph type="sldNum" idx="12"/>
          </p:nvPr>
        </p:nvSpPr>
        <p:spPr/>
        <p:txBody>
          <a:bodyPr/>
          <a:lstStyle/>
          <a:p>
            <a:fld id="{00000000-1234-1234-1234-123412341234}" type="slidenum">
              <a:rPr lang="en-US" smtClean="0"/>
              <a:pPr/>
              <a:t>10</a:t>
            </a:fld>
            <a:endParaRPr lang="en-US"/>
          </a:p>
        </p:txBody>
      </p:sp>
      <p:pic>
        <p:nvPicPr>
          <p:cNvPr id="6" name="Imagen 5">
            <a:extLst>
              <a:ext uri="{FF2B5EF4-FFF2-40B4-BE49-F238E27FC236}">
                <a16:creationId xmlns:a16="http://schemas.microsoft.com/office/drawing/2014/main" id="{923364D8-AE97-40D8-BA61-1701C6400587}"/>
              </a:ext>
            </a:extLst>
          </p:cNvPr>
          <p:cNvPicPr>
            <a:picLocks noChangeAspect="1"/>
          </p:cNvPicPr>
          <p:nvPr/>
        </p:nvPicPr>
        <p:blipFill>
          <a:blip r:embed="rId2"/>
          <a:stretch>
            <a:fillRect/>
          </a:stretch>
        </p:blipFill>
        <p:spPr>
          <a:xfrm>
            <a:off x="6055621" y="3587921"/>
            <a:ext cx="3946148" cy="3004156"/>
          </a:xfrm>
          <a:prstGeom prst="rect">
            <a:avLst/>
          </a:prstGeom>
        </p:spPr>
      </p:pic>
      <p:pic>
        <p:nvPicPr>
          <p:cNvPr id="5" name="Imagen 4">
            <a:extLst>
              <a:ext uri="{FF2B5EF4-FFF2-40B4-BE49-F238E27FC236}">
                <a16:creationId xmlns:a16="http://schemas.microsoft.com/office/drawing/2014/main" id="{F0F5C685-FE8F-4C0D-BA2A-09802EFE8781}"/>
              </a:ext>
            </a:extLst>
          </p:cNvPr>
          <p:cNvPicPr/>
          <p:nvPr/>
        </p:nvPicPr>
        <p:blipFill>
          <a:blip r:embed="rId3">
            <a:extLst>
              <a:ext uri="{28A0092B-C50C-407E-A947-70E740481C1C}">
                <a14:useLocalDpi xmlns:a14="http://schemas.microsoft.com/office/drawing/2010/main" val="0"/>
              </a:ext>
            </a:extLst>
          </a:blip>
          <a:stretch>
            <a:fillRect/>
          </a:stretch>
        </p:blipFill>
        <p:spPr>
          <a:xfrm>
            <a:off x="4991826" y="1331258"/>
            <a:ext cx="6577321" cy="1938821"/>
          </a:xfrm>
          <a:prstGeom prst="rect">
            <a:avLst/>
          </a:prstGeom>
        </p:spPr>
      </p:pic>
      <p:sp>
        <p:nvSpPr>
          <p:cNvPr id="7" name="Shape 432">
            <a:extLst>
              <a:ext uri="{FF2B5EF4-FFF2-40B4-BE49-F238E27FC236}">
                <a16:creationId xmlns:a16="http://schemas.microsoft.com/office/drawing/2014/main" id="{9B949463-000B-48FD-8D6F-9357CEC94382}"/>
              </a:ext>
            </a:extLst>
          </p:cNvPr>
          <p:cNvSpPr/>
          <p:nvPr/>
        </p:nvSpPr>
        <p:spPr>
          <a:xfrm>
            <a:off x="295554" y="0"/>
            <a:ext cx="1191446" cy="992162"/>
          </a:xfrm>
          <a:custGeom>
            <a:avLst/>
            <a:gdLst/>
            <a:ahLst/>
            <a:cxnLst/>
            <a:rect l="0" t="0" r="0" b="0"/>
            <a:pathLst>
              <a:path w="22532" h="18226" extrusionOk="0">
                <a:moveTo>
                  <a:pt x="7640" y="5499"/>
                </a:moveTo>
                <a:lnTo>
                  <a:pt x="7859" y="5524"/>
                </a:lnTo>
                <a:lnTo>
                  <a:pt x="8078" y="5572"/>
                </a:lnTo>
                <a:lnTo>
                  <a:pt x="8297" y="5645"/>
                </a:lnTo>
                <a:lnTo>
                  <a:pt x="8492" y="5743"/>
                </a:lnTo>
                <a:lnTo>
                  <a:pt x="8662" y="5840"/>
                </a:lnTo>
                <a:lnTo>
                  <a:pt x="8833" y="5986"/>
                </a:lnTo>
                <a:lnTo>
                  <a:pt x="9003" y="6132"/>
                </a:lnTo>
                <a:lnTo>
                  <a:pt x="9125" y="6302"/>
                </a:lnTo>
                <a:lnTo>
                  <a:pt x="9246" y="6473"/>
                </a:lnTo>
                <a:lnTo>
                  <a:pt x="9344" y="6667"/>
                </a:lnTo>
                <a:lnTo>
                  <a:pt x="9417" y="6862"/>
                </a:lnTo>
                <a:lnTo>
                  <a:pt x="9465" y="7081"/>
                </a:lnTo>
                <a:lnTo>
                  <a:pt x="9490" y="7300"/>
                </a:lnTo>
                <a:lnTo>
                  <a:pt x="9514" y="7543"/>
                </a:lnTo>
                <a:lnTo>
                  <a:pt x="9490" y="7762"/>
                </a:lnTo>
                <a:lnTo>
                  <a:pt x="9441" y="7932"/>
                </a:lnTo>
                <a:lnTo>
                  <a:pt x="9392" y="8103"/>
                </a:lnTo>
                <a:lnTo>
                  <a:pt x="9319" y="8249"/>
                </a:lnTo>
                <a:lnTo>
                  <a:pt x="9246" y="8419"/>
                </a:lnTo>
                <a:lnTo>
                  <a:pt x="9149" y="8541"/>
                </a:lnTo>
                <a:lnTo>
                  <a:pt x="9027" y="8687"/>
                </a:lnTo>
                <a:lnTo>
                  <a:pt x="8784" y="8906"/>
                </a:lnTo>
                <a:lnTo>
                  <a:pt x="8516" y="9100"/>
                </a:lnTo>
                <a:lnTo>
                  <a:pt x="8200" y="9246"/>
                </a:lnTo>
                <a:lnTo>
                  <a:pt x="7884" y="9368"/>
                </a:lnTo>
                <a:lnTo>
                  <a:pt x="7543" y="9417"/>
                </a:lnTo>
                <a:lnTo>
                  <a:pt x="7348" y="9441"/>
                </a:lnTo>
                <a:lnTo>
                  <a:pt x="7178" y="9441"/>
                </a:lnTo>
                <a:lnTo>
                  <a:pt x="6984" y="9417"/>
                </a:lnTo>
                <a:lnTo>
                  <a:pt x="6789" y="9368"/>
                </a:lnTo>
                <a:lnTo>
                  <a:pt x="6619" y="9295"/>
                </a:lnTo>
                <a:lnTo>
                  <a:pt x="6448" y="9222"/>
                </a:lnTo>
                <a:lnTo>
                  <a:pt x="6278" y="9149"/>
                </a:lnTo>
                <a:lnTo>
                  <a:pt x="6132" y="9027"/>
                </a:lnTo>
                <a:lnTo>
                  <a:pt x="5986" y="8930"/>
                </a:lnTo>
                <a:lnTo>
                  <a:pt x="5840" y="8784"/>
                </a:lnTo>
                <a:lnTo>
                  <a:pt x="5718" y="8638"/>
                </a:lnTo>
                <a:lnTo>
                  <a:pt x="5621" y="8492"/>
                </a:lnTo>
                <a:lnTo>
                  <a:pt x="5524" y="8322"/>
                </a:lnTo>
                <a:lnTo>
                  <a:pt x="5451" y="8151"/>
                </a:lnTo>
                <a:lnTo>
                  <a:pt x="5402" y="7981"/>
                </a:lnTo>
                <a:lnTo>
                  <a:pt x="5378" y="7786"/>
                </a:lnTo>
                <a:lnTo>
                  <a:pt x="5378" y="7543"/>
                </a:lnTo>
                <a:lnTo>
                  <a:pt x="5402" y="7324"/>
                </a:lnTo>
                <a:lnTo>
                  <a:pt x="5451" y="7130"/>
                </a:lnTo>
                <a:lnTo>
                  <a:pt x="5524" y="6911"/>
                </a:lnTo>
                <a:lnTo>
                  <a:pt x="5621" y="6716"/>
                </a:lnTo>
                <a:lnTo>
                  <a:pt x="5743" y="6521"/>
                </a:lnTo>
                <a:lnTo>
                  <a:pt x="5889" y="6351"/>
                </a:lnTo>
                <a:lnTo>
                  <a:pt x="6035" y="6181"/>
                </a:lnTo>
                <a:lnTo>
                  <a:pt x="6181" y="6035"/>
                </a:lnTo>
                <a:lnTo>
                  <a:pt x="6351" y="5937"/>
                </a:lnTo>
                <a:lnTo>
                  <a:pt x="6521" y="5840"/>
                </a:lnTo>
                <a:lnTo>
                  <a:pt x="6692" y="5743"/>
                </a:lnTo>
                <a:lnTo>
                  <a:pt x="7032" y="5621"/>
                </a:lnTo>
                <a:lnTo>
                  <a:pt x="7421" y="5499"/>
                </a:lnTo>
                <a:close/>
                <a:moveTo>
                  <a:pt x="7665" y="4988"/>
                </a:moveTo>
                <a:lnTo>
                  <a:pt x="7373" y="5013"/>
                </a:lnTo>
                <a:lnTo>
                  <a:pt x="7300" y="5013"/>
                </a:lnTo>
                <a:lnTo>
                  <a:pt x="7251" y="5037"/>
                </a:lnTo>
                <a:lnTo>
                  <a:pt x="7178" y="5110"/>
                </a:lnTo>
                <a:lnTo>
                  <a:pt x="6984" y="5159"/>
                </a:lnTo>
                <a:lnTo>
                  <a:pt x="6789" y="5207"/>
                </a:lnTo>
                <a:lnTo>
                  <a:pt x="6619" y="5280"/>
                </a:lnTo>
                <a:lnTo>
                  <a:pt x="6424" y="5353"/>
                </a:lnTo>
                <a:lnTo>
                  <a:pt x="6083" y="5548"/>
                </a:lnTo>
                <a:lnTo>
                  <a:pt x="5791" y="5791"/>
                </a:lnTo>
                <a:lnTo>
                  <a:pt x="5597" y="5962"/>
                </a:lnTo>
                <a:lnTo>
                  <a:pt x="5426" y="6156"/>
                </a:lnTo>
                <a:lnTo>
                  <a:pt x="5280" y="6400"/>
                </a:lnTo>
                <a:lnTo>
                  <a:pt x="5134" y="6619"/>
                </a:lnTo>
                <a:lnTo>
                  <a:pt x="5037" y="6862"/>
                </a:lnTo>
                <a:lnTo>
                  <a:pt x="4964" y="7130"/>
                </a:lnTo>
                <a:lnTo>
                  <a:pt x="4915" y="7397"/>
                </a:lnTo>
                <a:lnTo>
                  <a:pt x="4891" y="7665"/>
                </a:lnTo>
                <a:lnTo>
                  <a:pt x="4915" y="7908"/>
                </a:lnTo>
                <a:lnTo>
                  <a:pt x="4940" y="8151"/>
                </a:lnTo>
                <a:lnTo>
                  <a:pt x="5013" y="8395"/>
                </a:lnTo>
                <a:lnTo>
                  <a:pt x="5110" y="8614"/>
                </a:lnTo>
                <a:lnTo>
                  <a:pt x="5232" y="8808"/>
                </a:lnTo>
                <a:lnTo>
                  <a:pt x="5378" y="9003"/>
                </a:lnTo>
                <a:lnTo>
                  <a:pt x="5548" y="9173"/>
                </a:lnTo>
                <a:lnTo>
                  <a:pt x="5743" y="9344"/>
                </a:lnTo>
                <a:lnTo>
                  <a:pt x="5937" y="9490"/>
                </a:lnTo>
                <a:lnTo>
                  <a:pt x="6132" y="9611"/>
                </a:lnTo>
                <a:lnTo>
                  <a:pt x="6351" y="9709"/>
                </a:lnTo>
                <a:lnTo>
                  <a:pt x="6594" y="9806"/>
                </a:lnTo>
                <a:lnTo>
                  <a:pt x="6838" y="9855"/>
                </a:lnTo>
                <a:lnTo>
                  <a:pt x="7057" y="9903"/>
                </a:lnTo>
                <a:lnTo>
                  <a:pt x="7300" y="9928"/>
                </a:lnTo>
                <a:lnTo>
                  <a:pt x="7543" y="9903"/>
                </a:lnTo>
                <a:lnTo>
                  <a:pt x="7762" y="9879"/>
                </a:lnTo>
                <a:lnTo>
                  <a:pt x="7981" y="9855"/>
                </a:lnTo>
                <a:lnTo>
                  <a:pt x="8176" y="9782"/>
                </a:lnTo>
                <a:lnTo>
                  <a:pt x="8395" y="9709"/>
                </a:lnTo>
                <a:lnTo>
                  <a:pt x="8589" y="9636"/>
                </a:lnTo>
                <a:lnTo>
                  <a:pt x="8784" y="9514"/>
                </a:lnTo>
                <a:lnTo>
                  <a:pt x="8954" y="9392"/>
                </a:lnTo>
                <a:lnTo>
                  <a:pt x="9125" y="9271"/>
                </a:lnTo>
                <a:lnTo>
                  <a:pt x="9295" y="9125"/>
                </a:lnTo>
                <a:lnTo>
                  <a:pt x="9441" y="8979"/>
                </a:lnTo>
                <a:lnTo>
                  <a:pt x="9563" y="8808"/>
                </a:lnTo>
                <a:lnTo>
                  <a:pt x="9684" y="8614"/>
                </a:lnTo>
                <a:lnTo>
                  <a:pt x="9782" y="8419"/>
                </a:lnTo>
                <a:lnTo>
                  <a:pt x="9855" y="8224"/>
                </a:lnTo>
                <a:lnTo>
                  <a:pt x="9928" y="8030"/>
                </a:lnTo>
                <a:lnTo>
                  <a:pt x="9976" y="7811"/>
                </a:lnTo>
                <a:lnTo>
                  <a:pt x="10001" y="7519"/>
                </a:lnTo>
                <a:lnTo>
                  <a:pt x="10001" y="7227"/>
                </a:lnTo>
                <a:lnTo>
                  <a:pt x="9952" y="6959"/>
                </a:lnTo>
                <a:lnTo>
                  <a:pt x="9903" y="6692"/>
                </a:lnTo>
                <a:lnTo>
                  <a:pt x="9806" y="6448"/>
                </a:lnTo>
                <a:lnTo>
                  <a:pt x="9660" y="6205"/>
                </a:lnTo>
                <a:lnTo>
                  <a:pt x="9514" y="5986"/>
                </a:lnTo>
                <a:lnTo>
                  <a:pt x="9344" y="5767"/>
                </a:lnTo>
                <a:lnTo>
                  <a:pt x="9149" y="5597"/>
                </a:lnTo>
                <a:lnTo>
                  <a:pt x="8930" y="5426"/>
                </a:lnTo>
                <a:lnTo>
                  <a:pt x="8711" y="5280"/>
                </a:lnTo>
                <a:lnTo>
                  <a:pt x="8468" y="5159"/>
                </a:lnTo>
                <a:lnTo>
                  <a:pt x="8200" y="5086"/>
                </a:lnTo>
                <a:lnTo>
                  <a:pt x="7932" y="5013"/>
                </a:lnTo>
                <a:lnTo>
                  <a:pt x="7665" y="4988"/>
                </a:lnTo>
                <a:close/>
                <a:moveTo>
                  <a:pt x="6570" y="414"/>
                </a:moveTo>
                <a:lnTo>
                  <a:pt x="6789" y="438"/>
                </a:lnTo>
                <a:lnTo>
                  <a:pt x="7032" y="438"/>
                </a:lnTo>
                <a:lnTo>
                  <a:pt x="7494" y="462"/>
                </a:lnTo>
                <a:lnTo>
                  <a:pt x="8103" y="487"/>
                </a:lnTo>
                <a:lnTo>
                  <a:pt x="8395" y="511"/>
                </a:lnTo>
                <a:lnTo>
                  <a:pt x="8687" y="511"/>
                </a:lnTo>
                <a:lnTo>
                  <a:pt x="8687" y="681"/>
                </a:lnTo>
                <a:lnTo>
                  <a:pt x="8687" y="852"/>
                </a:lnTo>
                <a:lnTo>
                  <a:pt x="8419" y="754"/>
                </a:lnTo>
                <a:lnTo>
                  <a:pt x="8273" y="730"/>
                </a:lnTo>
                <a:lnTo>
                  <a:pt x="8127" y="706"/>
                </a:lnTo>
                <a:lnTo>
                  <a:pt x="8005" y="706"/>
                </a:lnTo>
                <a:lnTo>
                  <a:pt x="7859" y="730"/>
                </a:lnTo>
                <a:lnTo>
                  <a:pt x="7738" y="779"/>
                </a:lnTo>
                <a:lnTo>
                  <a:pt x="7640" y="876"/>
                </a:lnTo>
                <a:lnTo>
                  <a:pt x="7616" y="925"/>
                </a:lnTo>
                <a:lnTo>
                  <a:pt x="7616" y="949"/>
                </a:lnTo>
                <a:lnTo>
                  <a:pt x="7640" y="998"/>
                </a:lnTo>
                <a:lnTo>
                  <a:pt x="7957" y="998"/>
                </a:lnTo>
                <a:lnTo>
                  <a:pt x="8224" y="1022"/>
                </a:lnTo>
                <a:lnTo>
                  <a:pt x="8468" y="1095"/>
                </a:lnTo>
                <a:lnTo>
                  <a:pt x="8735" y="1192"/>
                </a:lnTo>
                <a:lnTo>
                  <a:pt x="8760" y="1338"/>
                </a:lnTo>
                <a:lnTo>
                  <a:pt x="8565" y="1338"/>
                </a:lnTo>
                <a:lnTo>
                  <a:pt x="7932" y="1290"/>
                </a:lnTo>
                <a:lnTo>
                  <a:pt x="7713" y="1265"/>
                </a:lnTo>
                <a:lnTo>
                  <a:pt x="7616" y="1265"/>
                </a:lnTo>
                <a:lnTo>
                  <a:pt x="7494" y="1314"/>
                </a:lnTo>
                <a:lnTo>
                  <a:pt x="7470" y="1363"/>
                </a:lnTo>
                <a:lnTo>
                  <a:pt x="7470" y="1411"/>
                </a:lnTo>
                <a:lnTo>
                  <a:pt x="7519" y="1509"/>
                </a:lnTo>
                <a:lnTo>
                  <a:pt x="7592" y="1582"/>
                </a:lnTo>
                <a:lnTo>
                  <a:pt x="7689" y="1630"/>
                </a:lnTo>
                <a:lnTo>
                  <a:pt x="7786" y="1655"/>
                </a:lnTo>
                <a:lnTo>
                  <a:pt x="8030" y="1679"/>
                </a:lnTo>
                <a:lnTo>
                  <a:pt x="8224" y="1703"/>
                </a:lnTo>
                <a:lnTo>
                  <a:pt x="8516" y="1752"/>
                </a:lnTo>
                <a:lnTo>
                  <a:pt x="8833" y="1776"/>
                </a:lnTo>
                <a:lnTo>
                  <a:pt x="8881" y="2117"/>
                </a:lnTo>
                <a:lnTo>
                  <a:pt x="8857" y="2117"/>
                </a:lnTo>
                <a:lnTo>
                  <a:pt x="8711" y="2068"/>
                </a:lnTo>
                <a:lnTo>
                  <a:pt x="8565" y="2020"/>
                </a:lnTo>
                <a:lnTo>
                  <a:pt x="8249" y="1995"/>
                </a:lnTo>
                <a:lnTo>
                  <a:pt x="8005" y="1947"/>
                </a:lnTo>
                <a:lnTo>
                  <a:pt x="7713" y="1947"/>
                </a:lnTo>
                <a:lnTo>
                  <a:pt x="7713" y="1995"/>
                </a:lnTo>
                <a:lnTo>
                  <a:pt x="7689" y="2044"/>
                </a:lnTo>
                <a:lnTo>
                  <a:pt x="7762" y="2166"/>
                </a:lnTo>
                <a:lnTo>
                  <a:pt x="7835" y="2239"/>
                </a:lnTo>
                <a:lnTo>
                  <a:pt x="7957" y="2287"/>
                </a:lnTo>
                <a:lnTo>
                  <a:pt x="8078" y="2336"/>
                </a:lnTo>
                <a:lnTo>
                  <a:pt x="8419" y="2409"/>
                </a:lnTo>
                <a:lnTo>
                  <a:pt x="8760" y="2458"/>
                </a:lnTo>
                <a:lnTo>
                  <a:pt x="8833" y="2458"/>
                </a:lnTo>
                <a:lnTo>
                  <a:pt x="8881" y="2433"/>
                </a:lnTo>
                <a:lnTo>
                  <a:pt x="8930" y="2409"/>
                </a:lnTo>
                <a:lnTo>
                  <a:pt x="8954" y="2385"/>
                </a:lnTo>
                <a:lnTo>
                  <a:pt x="9027" y="2506"/>
                </a:lnTo>
                <a:lnTo>
                  <a:pt x="9076" y="2579"/>
                </a:lnTo>
                <a:lnTo>
                  <a:pt x="9125" y="2604"/>
                </a:lnTo>
                <a:lnTo>
                  <a:pt x="9198" y="2628"/>
                </a:lnTo>
                <a:lnTo>
                  <a:pt x="9246" y="2628"/>
                </a:lnTo>
                <a:lnTo>
                  <a:pt x="9490" y="2701"/>
                </a:lnTo>
                <a:lnTo>
                  <a:pt x="9733" y="2798"/>
                </a:lnTo>
                <a:lnTo>
                  <a:pt x="9952" y="2920"/>
                </a:lnTo>
                <a:lnTo>
                  <a:pt x="10171" y="3066"/>
                </a:lnTo>
                <a:lnTo>
                  <a:pt x="10220" y="3090"/>
                </a:lnTo>
                <a:lnTo>
                  <a:pt x="10268" y="3115"/>
                </a:lnTo>
                <a:lnTo>
                  <a:pt x="10390" y="3115"/>
                </a:lnTo>
                <a:lnTo>
                  <a:pt x="10463" y="3042"/>
                </a:lnTo>
                <a:lnTo>
                  <a:pt x="10512" y="2969"/>
                </a:lnTo>
                <a:lnTo>
                  <a:pt x="10633" y="2896"/>
                </a:lnTo>
                <a:lnTo>
                  <a:pt x="10755" y="2823"/>
                </a:lnTo>
                <a:lnTo>
                  <a:pt x="10950" y="2652"/>
                </a:lnTo>
                <a:lnTo>
                  <a:pt x="11412" y="2312"/>
                </a:lnTo>
                <a:lnTo>
                  <a:pt x="11655" y="2166"/>
                </a:lnTo>
                <a:lnTo>
                  <a:pt x="11899" y="2044"/>
                </a:lnTo>
                <a:lnTo>
                  <a:pt x="11972" y="1995"/>
                </a:lnTo>
                <a:lnTo>
                  <a:pt x="11996" y="1947"/>
                </a:lnTo>
                <a:lnTo>
                  <a:pt x="12093" y="2020"/>
                </a:lnTo>
                <a:lnTo>
                  <a:pt x="12385" y="2239"/>
                </a:lnTo>
                <a:lnTo>
                  <a:pt x="12653" y="2458"/>
                </a:lnTo>
                <a:lnTo>
                  <a:pt x="12872" y="2701"/>
                </a:lnTo>
                <a:lnTo>
                  <a:pt x="13091" y="2944"/>
                </a:lnTo>
                <a:lnTo>
                  <a:pt x="13188" y="3066"/>
                </a:lnTo>
                <a:lnTo>
                  <a:pt x="13286" y="3188"/>
                </a:lnTo>
                <a:lnTo>
                  <a:pt x="13115" y="3382"/>
                </a:lnTo>
                <a:lnTo>
                  <a:pt x="12896" y="3188"/>
                </a:lnTo>
                <a:lnTo>
                  <a:pt x="12677" y="2993"/>
                </a:lnTo>
                <a:lnTo>
                  <a:pt x="12580" y="2920"/>
                </a:lnTo>
                <a:lnTo>
                  <a:pt x="12458" y="2871"/>
                </a:lnTo>
                <a:lnTo>
                  <a:pt x="12337" y="2823"/>
                </a:lnTo>
                <a:lnTo>
                  <a:pt x="12215" y="2798"/>
                </a:lnTo>
                <a:lnTo>
                  <a:pt x="12166" y="2823"/>
                </a:lnTo>
                <a:lnTo>
                  <a:pt x="12142" y="2847"/>
                </a:lnTo>
                <a:lnTo>
                  <a:pt x="12118" y="2896"/>
                </a:lnTo>
                <a:lnTo>
                  <a:pt x="12142" y="2944"/>
                </a:lnTo>
                <a:lnTo>
                  <a:pt x="12215" y="3042"/>
                </a:lnTo>
                <a:lnTo>
                  <a:pt x="12288" y="3115"/>
                </a:lnTo>
                <a:lnTo>
                  <a:pt x="12458" y="3261"/>
                </a:lnTo>
                <a:lnTo>
                  <a:pt x="12677" y="3480"/>
                </a:lnTo>
                <a:lnTo>
                  <a:pt x="12896" y="3650"/>
                </a:lnTo>
                <a:lnTo>
                  <a:pt x="12921" y="3650"/>
                </a:lnTo>
                <a:lnTo>
                  <a:pt x="12750" y="3869"/>
                </a:lnTo>
                <a:lnTo>
                  <a:pt x="12653" y="3747"/>
                </a:lnTo>
                <a:lnTo>
                  <a:pt x="12531" y="3626"/>
                </a:lnTo>
                <a:lnTo>
                  <a:pt x="12458" y="3528"/>
                </a:lnTo>
                <a:lnTo>
                  <a:pt x="12361" y="3431"/>
                </a:lnTo>
                <a:lnTo>
                  <a:pt x="12264" y="3334"/>
                </a:lnTo>
                <a:lnTo>
                  <a:pt x="12142" y="3285"/>
                </a:lnTo>
                <a:lnTo>
                  <a:pt x="12118" y="3285"/>
                </a:lnTo>
                <a:lnTo>
                  <a:pt x="12069" y="3309"/>
                </a:lnTo>
                <a:lnTo>
                  <a:pt x="12069" y="3334"/>
                </a:lnTo>
                <a:lnTo>
                  <a:pt x="12069" y="3382"/>
                </a:lnTo>
                <a:lnTo>
                  <a:pt x="12093" y="3504"/>
                </a:lnTo>
                <a:lnTo>
                  <a:pt x="12142" y="3626"/>
                </a:lnTo>
                <a:lnTo>
                  <a:pt x="12288" y="3869"/>
                </a:lnTo>
                <a:lnTo>
                  <a:pt x="12385" y="4039"/>
                </a:lnTo>
                <a:lnTo>
                  <a:pt x="12531" y="4210"/>
                </a:lnTo>
                <a:lnTo>
                  <a:pt x="12434" y="4331"/>
                </a:lnTo>
                <a:lnTo>
                  <a:pt x="12312" y="4526"/>
                </a:lnTo>
                <a:lnTo>
                  <a:pt x="12215" y="4356"/>
                </a:lnTo>
                <a:lnTo>
                  <a:pt x="12069" y="4185"/>
                </a:lnTo>
                <a:lnTo>
                  <a:pt x="11947" y="4015"/>
                </a:lnTo>
                <a:lnTo>
                  <a:pt x="11850" y="3845"/>
                </a:lnTo>
                <a:lnTo>
                  <a:pt x="11801" y="3796"/>
                </a:lnTo>
                <a:lnTo>
                  <a:pt x="11753" y="3772"/>
                </a:lnTo>
                <a:lnTo>
                  <a:pt x="11680" y="3772"/>
                </a:lnTo>
                <a:lnTo>
                  <a:pt x="11631" y="3845"/>
                </a:lnTo>
                <a:lnTo>
                  <a:pt x="11631" y="3966"/>
                </a:lnTo>
                <a:lnTo>
                  <a:pt x="11655" y="4064"/>
                </a:lnTo>
                <a:lnTo>
                  <a:pt x="11704" y="4185"/>
                </a:lnTo>
                <a:lnTo>
                  <a:pt x="11753" y="4283"/>
                </a:lnTo>
                <a:lnTo>
                  <a:pt x="12118" y="4842"/>
                </a:lnTo>
                <a:lnTo>
                  <a:pt x="12166" y="4891"/>
                </a:lnTo>
                <a:lnTo>
                  <a:pt x="12239" y="4915"/>
                </a:lnTo>
                <a:lnTo>
                  <a:pt x="12264" y="4940"/>
                </a:lnTo>
                <a:lnTo>
                  <a:pt x="12288" y="4964"/>
                </a:lnTo>
                <a:lnTo>
                  <a:pt x="12410" y="5232"/>
                </a:lnTo>
                <a:lnTo>
                  <a:pt x="12458" y="5524"/>
                </a:lnTo>
                <a:lnTo>
                  <a:pt x="12483" y="5694"/>
                </a:lnTo>
                <a:lnTo>
                  <a:pt x="12507" y="5864"/>
                </a:lnTo>
                <a:lnTo>
                  <a:pt x="12507" y="6035"/>
                </a:lnTo>
                <a:lnTo>
                  <a:pt x="12531" y="6205"/>
                </a:lnTo>
                <a:lnTo>
                  <a:pt x="12580" y="6278"/>
                </a:lnTo>
                <a:lnTo>
                  <a:pt x="12629" y="6302"/>
                </a:lnTo>
                <a:lnTo>
                  <a:pt x="12702" y="6327"/>
                </a:lnTo>
                <a:lnTo>
                  <a:pt x="12775" y="6327"/>
                </a:lnTo>
                <a:lnTo>
                  <a:pt x="12994" y="6400"/>
                </a:lnTo>
                <a:lnTo>
                  <a:pt x="13213" y="6424"/>
                </a:lnTo>
                <a:lnTo>
                  <a:pt x="13651" y="6473"/>
                </a:lnTo>
                <a:lnTo>
                  <a:pt x="13967" y="6521"/>
                </a:lnTo>
                <a:lnTo>
                  <a:pt x="14283" y="6570"/>
                </a:lnTo>
                <a:lnTo>
                  <a:pt x="14502" y="6643"/>
                </a:lnTo>
                <a:lnTo>
                  <a:pt x="14600" y="6692"/>
                </a:lnTo>
                <a:lnTo>
                  <a:pt x="14697" y="6692"/>
                </a:lnTo>
                <a:lnTo>
                  <a:pt x="14673" y="6959"/>
                </a:lnTo>
                <a:lnTo>
                  <a:pt x="14648" y="7227"/>
                </a:lnTo>
                <a:lnTo>
                  <a:pt x="14673" y="7738"/>
                </a:lnTo>
                <a:lnTo>
                  <a:pt x="14648" y="8176"/>
                </a:lnTo>
                <a:lnTo>
                  <a:pt x="14648" y="8395"/>
                </a:lnTo>
                <a:lnTo>
                  <a:pt x="14673" y="8614"/>
                </a:lnTo>
                <a:lnTo>
                  <a:pt x="14454" y="8638"/>
                </a:lnTo>
                <a:lnTo>
                  <a:pt x="14454" y="8638"/>
                </a:lnTo>
                <a:lnTo>
                  <a:pt x="14478" y="8541"/>
                </a:lnTo>
                <a:lnTo>
                  <a:pt x="14478" y="8443"/>
                </a:lnTo>
                <a:lnTo>
                  <a:pt x="14454" y="8249"/>
                </a:lnTo>
                <a:lnTo>
                  <a:pt x="14405" y="7981"/>
                </a:lnTo>
                <a:lnTo>
                  <a:pt x="14381" y="7884"/>
                </a:lnTo>
                <a:lnTo>
                  <a:pt x="14332" y="7762"/>
                </a:lnTo>
                <a:lnTo>
                  <a:pt x="14308" y="7738"/>
                </a:lnTo>
                <a:lnTo>
                  <a:pt x="14283" y="7713"/>
                </a:lnTo>
                <a:lnTo>
                  <a:pt x="14235" y="7738"/>
                </a:lnTo>
                <a:lnTo>
                  <a:pt x="14210" y="7762"/>
                </a:lnTo>
                <a:lnTo>
                  <a:pt x="14162" y="7884"/>
                </a:lnTo>
                <a:lnTo>
                  <a:pt x="14137" y="7981"/>
                </a:lnTo>
                <a:lnTo>
                  <a:pt x="14113" y="8249"/>
                </a:lnTo>
                <a:lnTo>
                  <a:pt x="14113" y="8468"/>
                </a:lnTo>
                <a:lnTo>
                  <a:pt x="14137" y="8565"/>
                </a:lnTo>
                <a:lnTo>
                  <a:pt x="14186" y="8662"/>
                </a:lnTo>
                <a:lnTo>
                  <a:pt x="13797" y="8687"/>
                </a:lnTo>
                <a:lnTo>
                  <a:pt x="13699" y="8687"/>
                </a:lnTo>
                <a:lnTo>
                  <a:pt x="13748" y="8589"/>
                </a:lnTo>
                <a:lnTo>
                  <a:pt x="13797" y="8346"/>
                </a:lnTo>
                <a:lnTo>
                  <a:pt x="13845" y="8103"/>
                </a:lnTo>
                <a:lnTo>
                  <a:pt x="13870" y="7835"/>
                </a:lnTo>
                <a:lnTo>
                  <a:pt x="13845" y="7762"/>
                </a:lnTo>
                <a:lnTo>
                  <a:pt x="13772" y="7713"/>
                </a:lnTo>
                <a:lnTo>
                  <a:pt x="13699" y="7713"/>
                </a:lnTo>
                <a:lnTo>
                  <a:pt x="13651" y="7762"/>
                </a:lnTo>
                <a:lnTo>
                  <a:pt x="13626" y="7811"/>
                </a:lnTo>
                <a:lnTo>
                  <a:pt x="13480" y="8273"/>
                </a:lnTo>
                <a:lnTo>
                  <a:pt x="13407" y="8492"/>
                </a:lnTo>
                <a:lnTo>
                  <a:pt x="13407" y="8614"/>
                </a:lnTo>
                <a:lnTo>
                  <a:pt x="13407" y="8662"/>
                </a:lnTo>
                <a:lnTo>
                  <a:pt x="13432" y="8711"/>
                </a:lnTo>
                <a:lnTo>
                  <a:pt x="13237" y="8711"/>
                </a:lnTo>
                <a:lnTo>
                  <a:pt x="13042" y="8735"/>
                </a:lnTo>
                <a:lnTo>
                  <a:pt x="13091" y="8443"/>
                </a:lnTo>
                <a:lnTo>
                  <a:pt x="13115" y="8176"/>
                </a:lnTo>
                <a:lnTo>
                  <a:pt x="13091" y="8030"/>
                </a:lnTo>
                <a:lnTo>
                  <a:pt x="13067" y="7908"/>
                </a:lnTo>
                <a:lnTo>
                  <a:pt x="13042" y="7859"/>
                </a:lnTo>
                <a:lnTo>
                  <a:pt x="13018" y="7835"/>
                </a:lnTo>
                <a:lnTo>
                  <a:pt x="12969" y="7835"/>
                </a:lnTo>
                <a:lnTo>
                  <a:pt x="12921" y="7859"/>
                </a:lnTo>
                <a:lnTo>
                  <a:pt x="12848" y="7957"/>
                </a:lnTo>
                <a:lnTo>
                  <a:pt x="12823" y="8054"/>
                </a:lnTo>
                <a:lnTo>
                  <a:pt x="12750" y="8273"/>
                </a:lnTo>
                <a:lnTo>
                  <a:pt x="12604" y="8906"/>
                </a:lnTo>
                <a:lnTo>
                  <a:pt x="12604" y="8954"/>
                </a:lnTo>
                <a:lnTo>
                  <a:pt x="12629" y="9027"/>
                </a:lnTo>
                <a:lnTo>
                  <a:pt x="12507" y="9271"/>
                </a:lnTo>
                <a:lnTo>
                  <a:pt x="12385" y="9514"/>
                </a:lnTo>
                <a:lnTo>
                  <a:pt x="12288" y="9660"/>
                </a:lnTo>
                <a:lnTo>
                  <a:pt x="12191" y="9806"/>
                </a:lnTo>
                <a:lnTo>
                  <a:pt x="11996" y="10049"/>
                </a:lnTo>
                <a:lnTo>
                  <a:pt x="11947" y="10122"/>
                </a:lnTo>
                <a:lnTo>
                  <a:pt x="11947" y="10171"/>
                </a:lnTo>
                <a:lnTo>
                  <a:pt x="11972" y="10244"/>
                </a:lnTo>
                <a:lnTo>
                  <a:pt x="11996" y="10293"/>
                </a:lnTo>
                <a:lnTo>
                  <a:pt x="12045" y="10341"/>
                </a:lnTo>
                <a:lnTo>
                  <a:pt x="12166" y="10341"/>
                </a:lnTo>
                <a:lnTo>
                  <a:pt x="12239" y="10317"/>
                </a:lnTo>
                <a:lnTo>
                  <a:pt x="12337" y="10487"/>
                </a:lnTo>
                <a:lnTo>
                  <a:pt x="12483" y="10633"/>
                </a:lnTo>
                <a:lnTo>
                  <a:pt x="12726" y="10950"/>
                </a:lnTo>
                <a:lnTo>
                  <a:pt x="12994" y="11339"/>
                </a:lnTo>
                <a:lnTo>
                  <a:pt x="13237" y="11728"/>
                </a:lnTo>
                <a:lnTo>
                  <a:pt x="13067" y="11947"/>
                </a:lnTo>
                <a:lnTo>
                  <a:pt x="12872" y="12166"/>
                </a:lnTo>
                <a:lnTo>
                  <a:pt x="12483" y="12556"/>
                </a:lnTo>
                <a:lnTo>
                  <a:pt x="12191" y="12848"/>
                </a:lnTo>
                <a:lnTo>
                  <a:pt x="12045" y="12994"/>
                </a:lnTo>
                <a:lnTo>
                  <a:pt x="11923" y="13164"/>
                </a:lnTo>
                <a:lnTo>
                  <a:pt x="11704" y="13018"/>
                </a:lnTo>
                <a:lnTo>
                  <a:pt x="11874" y="12945"/>
                </a:lnTo>
                <a:lnTo>
                  <a:pt x="12020" y="12848"/>
                </a:lnTo>
                <a:lnTo>
                  <a:pt x="12288" y="12677"/>
                </a:lnTo>
                <a:lnTo>
                  <a:pt x="12337" y="12629"/>
                </a:lnTo>
                <a:lnTo>
                  <a:pt x="12361" y="12580"/>
                </a:lnTo>
                <a:lnTo>
                  <a:pt x="12361" y="12507"/>
                </a:lnTo>
                <a:lnTo>
                  <a:pt x="12337" y="12458"/>
                </a:lnTo>
                <a:lnTo>
                  <a:pt x="12312" y="12434"/>
                </a:lnTo>
                <a:lnTo>
                  <a:pt x="12264" y="12385"/>
                </a:lnTo>
                <a:lnTo>
                  <a:pt x="12191" y="12385"/>
                </a:lnTo>
                <a:lnTo>
                  <a:pt x="12118" y="12410"/>
                </a:lnTo>
                <a:lnTo>
                  <a:pt x="11899" y="12531"/>
                </a:lnTo>
                <a:lnTo>
                  <a:pt x="11655" y="12677"/>
                </a:lnTo>
                <a:lnTo>
                  <a:pt x="11388" y="12799"/>
                </a:lnTo>
                <a:lnTo>
                  <a:pt x="11266" y="12726"/>
                </a:lnTo>
                <a:lnTo>
                  <a:pt x="11315" y="12702"/>
                </a:lnTo>
                <a:lnTo>
                  <a:pt x="11534" y="12556"/>
                </a:lnTo>
                <a:lnTo>
                  <a:pt x="11631" y="12458"/>
                </a:lnTo>
                <a:lnTo>
                  <a:pt x="11704" y="12337"/>
                </a:lnTo>
                <a:lnTo>
                  <a:pt x="11728" y="12288"/>
                </a:lnTo>
                <a:lnTo>
                  <a:pt x="11728" y="12239"/>
                </a:lnTo>
                <a:lnTo>
                  <a:pt x="11704" y="12166"/>
                </a:lnTo>
                <a:lnTo>
                  <a:pt x="11680" y="12118"/>
                </a:lnTo>
                <a:lnTo>
                  <a:pt x="11631" y="12093"/>
                </a:lnTo>
                <a:lnTo>
                  <a:pt x="11582" y="12069"/>
                </a:lnTo>
                <a:lnTo>
                  <a:pt x="11534" y="12069"/>
                </a:lnTo>
                <a:lnTo>
                  <a:pt x="11461" y="12093"/>
                </a:lnTo>
                <a:lnTo>
                  <a:pt x="11290" y="12264"/>
                </a:lnTo>
                <a:lnTo>
                  <a:pt x="11096" y="12410"/>
                </a:lnTo>
                <a:lnTo>
                  <a:pt x="10974" y="12507"/>
                </a:lnTo>
                <a:lnTo>
                  <a:pt x="10731" y="12288"/>
                </a:lnTo>
                <a:lnTo>
                  <a:pt x="10950" y="12142"/>
                </a:lnTo>
                <a:lnTo>
                  <a:pt x="11071" y="12069"/>
                </a:lnTo>
                <a:lnTo>
                  <a:pt x="11193" y="11996"/>
                </a:lnTo>
                <a:lnTo>
                  <a:pt x="11242" y="11947"/>
                </a:lnTo>
                <a:lnTo>
                  <a:pt x="11266" y="11899"/>
                </a:lnTo>
                <a:lnTo>
                  <a:pt x="11290" y="11826"/>
                </a:lnTo>
                <a:lnTo>
                  <a:pt x="11290" y="11753"/>
                </a:lnTo>
                <a:lnTo>
                  <a:pt x="11266" y="11704"/>
                </a:lnTo>
                <a:lnTo>
                  <a:pt x="11217" y="11680"/>
                </a:lnTo>
                <a:lnTo>
                  <a:pt x="11096" y="11680"/>
                </a:lnTo>
                <a:lnTo>
                  <a:pt x="10974" y="11753"/>
                </a:lnTo>
                <a:lnTo>
                  <a:pt x="10877" y="11801"/>
                </a:lnTo>
                <a:lnTo>
                  <a:pt x="10633" y="11947"/>
                </a:lnTo>
                <a:lnTo>
                  <a:pt x="10390" y="12093"/>
                </a:lnTo>
                <a:lnTo>
                  <a:pt x="10293" y="12069"/>
                </a:lnTo>
                <a:lnTo>
                  <a:pt x="10147" y="12069"/>
                </a:lnTo>
                <a:lnTo>
                  <a:pt x="10098" y="12118"/>
                </a:lnTo>
                <a:lnTo>
                  <a:pt x="9952" y="12118"/>
                </a:lnTo>
                <a:lnTo>
                  <a:pt x="9855" y="12191"/>
                </a:lnTo>
                <a:lnTo>
                  <a:pt x="9733" y="12264"/>
                </a:lnTo>
                <a:lnTo>
                  <a:pt x="9587" y="12312"/>
                </a:lnTo>
                <a:lnTo>
                  <a:pt x="9319" y="12385"/>
                </a:lnTo>
                <a:lnTo>
                  <a:pt x="9198" y="12434"/>
                </a:lnTo>
                <a:lnTo>
                  <a:pt x="9100" y="12507"/>
                </a:lnTo>
                <a:lnTo>
                  <a:pt x="8979" y="12507"/>
                </a:lnTo>
                <a:lnTo>
                  <a:pt x="8930" y="12556"/>
                </a:lnTo>
                <a:lnTo>
                  <a:pt x="8906" y="12604"/>
                </a:lnTo>
                <a:lnTo>
                  <a:pt x="8906" y="12629"/>
                </a:lnTo>
                <a:lnTo>
                  <a:pt x="8857" y="12629"/>
                </a:lnTo>
                <a:lnTo>
                  <a:pt x="8735" y="12677"/>
                </a:lnTo>
                <a:lnTo>
                  <a:pt x="8638" y="12726"/>
                </a:lnTo>
                <a:lnTo>
                  <a:pt x="8419" y="12848"/>
                </a:lnTo>
                <a:lnTo>
                  <a:pt x="8297" y="12872"/>
                </a:lnTo>
                <a:lnTo>
                  <a:pt x="8200" y="12896"/>
                </a:lnTo>
                <a:lnTo>
                  <a:pt x="8103" y="12921"/>
                </a:lnTo>
                <a:lnTo>
                  <a:pt x="8005" y="12945"/>
                </a:lnTo>
                <a:lnTo>
                  <a:pt x="7957" y="13018"/>
                </a:lnTo>
                <a:lnTo>
                  <a:pt x="7981" y="13067"/>
                </a:lnTo>
                <a:lnTo>
                  <a:pt x="8030" y="13140"/>
                </a:lnTo>
                <a:lnTo>
                  <a:pt x="8127" y="13188"/>
                </a:lnTo>
                <a:lnTo>
                  <a:pt x="8224" y="13213"/>
                </a:lnTo>
                <a:lnTo>
                  <a:pt x="8346" y="13188"/>
                </a:lnTo>
                <a:lnTo>
                  <a:pt x="8468" y="13164"/>
                </a:lnTo>
                <a:lnTo>
                  <a:pt x="8589" y="13115"/>
                </a:lnTo>
                <a:lnTo>
                  <a:pt x="8833" y="12994"/>
                </a:lnTo>
                <a:lnTo>
                  <a:pt x="8808" y="13115"/>
                </a:lnTo>
                <a:lnTo>
                  <a:pt x="8638" y="13213"/>
                </a:lnTo>
                <a:lnTo>
                  <a:pt x="8443" y="13310"/>
                </a:lnTo>
                <a:lnTo>
                  <a:pt x="8224" y="13383"/>
                </a:lnTo>
                <a:lnTo>
                  <a:pt x="8127" y="13432"/>
                </a:lnTo>
                <a:lnTo>
                  <a:pt x="8054" y="13480"/>
                </a:lnTo>
                <a:lnTo>
                  <a:pt x="8030" y="13553"/>
                </a:lnTo>
                <a:lnTo>
                  <a:pt x="8054" y="13602"/>
                </a:lnTo>
                <a:lnTo>
                  <a:pt x="8103" y="13651"/>
                </a:lnTo>
                <a:lnTo>
                  <a:pt x="8176" y="13675"/>
                </a:lnTo>
                <a:lnTo>
                  <a:pt x="8297" y="13699"/>
                </a:lnTo>
                <a:lnTo>
                  <a:pt x="8443" y="13651"/>
                </a:lnTo>
                <a:lnTo>
                  <a:pt x="8589" y="13626"/>
                </a:lnTo>
                <a:lnTo>
                  <a:pt x="8760" y="13553"/>
                </a:lnTo>
                <a:lnTo>
                  <a:pt x="8711" y="13797"/>
                </a:lnTo>
                <a:lnTo>
                  <a:pt x="8711" y="13821"/>
                </a:lnTo>
                <a:lnTo>
                  <a:pt x="8662" y="13845"/>
                </a:lnTo>
                <a:lnTo>
                  <a:pt x="8419" y="13918"/>
                </a:lnTo>
                <a:lnTo>
                  <a:pt x="8176" y="13991"/>
                </a:lnTo>
                <a:lnTo>
                  <a:pt x="8030" y="14016"/>
                </a:lnTo>
                <a:lnTo>
                  <a:pt x="7957" y="14040"/>
                </a:lnTo>
                <a:lnTo>
                  <a:pt x="7957" y="14089"/>
                </a:lnTo>
                <a:lnTo>
                  <a:pt x="7932" y="14113"/>
                </a:lnTo>
                <a:lnTo>
                  <a:pt x="7932" y="14162"/>
                </a:lnTo>
                <a:lnTo>
                  <a:pt x="7957" y="14186"/>
                </a:lnTo>
                <a:lnTo>
                  <a:pt x="8030" y="14235"/>
                </a:lnTo>
                <a:lnTo>
                  <a:pt x="8127" y="14259"/>
                </a:lnTo>
                <a:lnTo>
                  <a:pt x="8224" y="14283"/>
                </a:lnTo>
                <a:lnTo>
                  <a:pt x="8322" y="14283"/>
                </a:lnTo>
                <a:lnTo>
                  <a:pt x="8419" y="14259"/>
                </a:lnTo>
                <a:lnTo>
                  <a:pt x="8614" y="14210"/>
                </a:lnTo>
                <a:lnTo>
                  <a:pt x="8614" y="14210"/>
                </a:lnTo>
                <a:lnTo>
                  <a:pt x="8589" y="14381"/>
                </a:lnTo>
                <a:lnTo>
                  <a:pt x="8589" y="14575"/>
                </a:lnTo>
                <a:lnTo>
                  <a:pt x="8103" y="14575"/>
                </a:lnTo>
                <a:lnTo>
                  <a:pt x="7616" y="14624"/>
                </a:lnTo>
                <a:lnTo>
                  <a:pt x="6765" y="14624"/>
                </a:lnTo>
                <a:lnTo>
                  <a:pt x="6765" y="14405"/>
                </a:lnTo>
                <a:lnTo>
                  <a:pt x="6740" y="14162"/>
                </a:lnTo>
                <a:lnTo>
                  <a:pt x="6692" y="13748"/>
                </a:lnTo>
                <a:lnTo>
                  <a:pt x="6643" y="13432"/>
                </a:lnTo>
                <a:lnTo>
                  <a:pt x="6570" y="13042"/>
                </a:lnTo>
                <a:lnTo>
                  <a:pt x="6521" y="12848"/>
                </a:lnTo>
                <a:lnTo>
                  <a:pt x="6448" y="12702"/>
                </a:lnTo>
                <a:lnTo>
                  <a:pt x="6351" y="12556"/>
                </a:lnTo>
                <a:lnTo>
                  <a:pt x="6302" y="12531"/>
                </a:lnTo>
                <a:lnTo>
                  <a:pt x="6229" y="12483"/>
                </a:lnTo>
                <a:lnTo>
                  <a:pt x="6156" y="12483"/>
                </a:lnTo>
                <a:lnTo>
                  <a:pt x="6083" y="12507"/>
                </a:lnTo>
                <a:lnTo>
                  <a:pt x="5864" y="12434"/>
                </a:lnTo>
                <a:lnTo>
                  <a:pt x="5670" y="12385"/>
                </a:lnTo>
                <a:lnTo>
                  <a:pt x="5524" y="12312"/>
                </a:lnTo>
                <a:lnTo>
                  <a:pt x="5378" y="12239"/>
                </a:lnTo>
                <a:lnTo>
                  <a:pt x="5232" y="12166"/>
                </a:lnTo>
                <a:lnTo>
                  <a:pt x="5086" y="12118"/>
                </a:lnTo>
                <a:lnTo>
                  <a:pt x="5013" y="12045"/>
                </a:lnTo>
                <a:lnTo>
                  <a:pt x="4940" y="11996"/>
                </a:lnTo>
                <a:lnTo>
                  <a:pt x="4842" y="11996"/>
                </a:lnTo>
                <a:lnTo>
                  <a:pt x="4794" y="12020"/>
                </a:lnTo>
                <a:lnTo>
                  <a:pt x="4745" y="12069"/>
                </a:lnTo>
                <a:lnTo>
                  <a:pt x="4429" y="11923"/>
                </a:lnTo>
                <a:lnTo>
                  <a:pt x="4210" y="11826"/>
                </a:lnTo>
                <a:lnTo>
                  <a:pt x="4112" y="11801"/>
                </a:lnTo>
                <a:lnTo>
                  <a:pt x="4064" y="11801"/>
                </a:lnTo>
                <a:lnTo>
                  <a:pt x="4015" y="11826"/>
                </a:lnTo>
                <a:lnTo>
                  <a:pt x="3966" y="11850"/>
                </a:lnTo>
                <a:lnTo>
                  <a:pt x="3966" y="11899"/>
                </a:lnTo>
                <a:lnTo>
                  <a:pt x="3966" y="11947"/>
                </a:lnTo>
                <a:lnTo>
                  <a:pt x="3991" y="12020"/>
                </a:lnTo>
                <a:lnTo>
                  <a:pt x="4088" y="12093"/>
                </a:lnTo>
                <a:lnTo>
                  <a:pt x="4307" y="12239"/>
                </a:lnTo>
                <a:lnTo>
                  <a:pt x="4477" y="12361"/>
                </a:lnTo>
                <a:lnTo>
                  <a:pt x="4356" y="12507"/>
                </a:lnTo>
                <a:lnTo>
                  <a:pt x="4331" y="12434"/>
                </a:lnTo>
                <a:lnTo>
                  <a:pt x="4283" y="12385"/>
                </a:lnTo>
                <a:lnTo>
                  <a:pt x="4185" y="12337"/>
                </a:lnTo>
                <a:lnTo>
                  <a:pt x="4088" y="12337"/>
                </a:lnTo>
                <a:lnTo>
                  <a:pt x="3942" y="12312"/>
                </a:lnTo>
                <a:lnTo>
                  <a:pt x="3820" y="12264"/>
                </a:lnTo>
                <a:lnTo>
                  <a:pt x="3723" y="12191"/>
                </a:lnTo>
                <a:lnTo>
                  <a:pt x="3601" y="12118"/>
                </a:lnTo>
                <a:lnTo>
                  <a:pt x="3504" y="12045"/>
                </a:lnTo>
                <a:lnTo>
                  <a:pt x="3382" y="11996"/>
                </a:lnTo>
                <a:lnTo>
                  <a:pt x="3334" y="11996"/>
                </a:lnTo>
                <a:lnTo>
                  <a:pt x="3309" y="12020"/>
                </a:lnTo>
                <a:lnTo>
                  <a:pt x="3285" y="12045"/>
                </a:lnTo>
                <a:lnTo>
                  <a:pt x="3285" y="12142"/>
                </a:lnTo>
                <a:lnTo>
                  <a:pt x="3309" y="12215"/>
                </a:lnTo>
                <a:lnTo>
                  <a:pt x="3334" y="12288"/>
                </a:lnTo>
                <a:lnTo>
                  <a:pt x="3382" y="12337"/>
                </a:lnTo>
                <a:lnTo>
                  <a:pt x="3504" y="12458"/>
                </a:lnTo>
                <a:lnTo>
                  <a:pt x="3650" y="12556"/>
                </a:lnTo>
                <a:lnTo>
                  <a:pt x="3747" y="12629"/>
                </a:lnTo>
                <a:lnTo>
                  <a:pt x="3869" y="12677"/>
                </a:lnTo>
                <a:lnTo>
                  <a:pt x="4015" y="12702"/>
                </a:lnTo>
                <a:lnTo>
                  <a:pt x="4137" y="12702"/>
                </a:lnTo>
                <a:lnTo>
                  <a:pt x="3820" y="12969"/>
                </a:lnTo>
                <a:lnTo>
                  <a:pt x="3796" y="12921"/>
                </a:lnTo>
                <a:lnTo>
                  <a:pt x="3772" y="12872"/>
                </a:lnTo>
                <a:lnTo>
                  <a:pt x="3723" y="12848"/>
                </a:lnTo>
                <a:lnTo>
                  <a:pt x="3650" y="12823"/>
                </a:lnTo>
                <a:lnTo>
                  <a:pt x="3553" y="12823"/>
                </a:lnTo>
                <a:lnTo>
                  <a:pt x="3480" y="12799"/>
                </a:lnTo>
                <a:lnTo>
                  <a:pt x="3334" y="12702"/>
                </a:lnTo>
                <a:lnTo>
                  <a:pt x="3188" y="12580"/>
                </a:lnTo>
                <a:lnTo>
                  <a:pt x="3163" y="12556"/>
                </a:lnTo>
                <a:lnTo>
                  <a:pt x="3115" y="12531"/>
                </a:lnTo>
                <a:lnTo>
                  <a:pt x="3066" y="12507"/>
                </a:lnTo>
                <a:lnTo>
                  <a:pt x="3017" y="12483"/>
                </a:lnTo>
                <a:lnTo>
                  <a:pt x="2993" y="12483"/>
                </a:lnTo>
                <a:lnTo>
                  <a:pt x="2969" y="12507"/>
                </a:lnTo>
                <a:lnTo>
                  <a:pt x="2944" y="12604"/>
                </a:lnTo>
                <a:lnTo>
                  <a:pt x="2944" y="12677"/>
                </a:lnTo>
                <a:lnTo>
                  <a:pt x="2944" y="12726"/>
                </a:lnTo>
                <a:lnTo>
                  <a:pt x="2969" y="12799"/>
                </a:lnTo>
                <a:lnTo>
                  <a:pt x="3017" y="12872"/>
                </a:lnTo>
                <a:lnTo>
                  <a:pt x="3115" y="12969"/>
                </a:lnTo>
                <a:lnTo>
                  <a:pt x="3285" y="13115"/>
                </a:lnTo>
                <a:lnTo>
                  <a:pt x="3382" y="13164"/>
                </a:lnTo>
                <a:lnTo>
                  <a:pt x="3504" y="13213"/>
                </a:lnTo>
                <a:lnTo>
                  <a:pt x="3309" y="13310"/>
                </a:lnTo>
                <a:lnTo>
                  <a:pt x="3261" y="13286"/>
                </a:lnTo>
                <a:lnTo>
                  <a:pt x="2896" y="12969"/>
                </a:lnTo>
                <a:lnTo>
                  <a:pt x="2531" y="12629"/>
                </a:lnTo>
                <a:lnTo>
                  <a:pt x="2214" y="12312"/>
                </a:lnTo>
                <a:lnTo>
                  <a:pt x="2068" y="12118"/>
                </a:lnTo>
                <a:lnTo>
                  <a:pt x="1947" y="11947"/>
                </a:lnTo>
                <a:lnTo>
                  <a:pt x="2093" y="11777"/>
                </a:lnTo>
                <a:lnTo>
                  <a:pt x="2214" y="11607"/>
                </a:lnTo>
                <a:lnTo>
                  <a:pt x="2433" y="11242"/>
                </a:lnTo>
                <a:lnTo>
                  <a:pt x="2798" y="10779"/>
                </a:lnTo>
                <a:lnTo>
                  <a:pt x="3139" y="10317"/>
                </a:lnTo>
                <a:lnTo>
                  <a:pt x="3163" y="10293"/>
                </a:lnTo>
                <a:lnTo>
                  <a:pt x="3236" y="10244"/>
                </a:lnTo>
                <a:lnTo>
                  <a:pt x="3285" y="10147"/>
                </a:lnTo>
                <a:lnTo>
                  <a:pt x="3285" y="10074"/>
                </a:lnTo>
                <a:lnTo>
                  <a:pt x="3261" y="10025"/>
                </a:lnTo>
                <a:lnTo>
                  <a:pt x="3212" y="9976"/>
                </a:lnTo>
                <a:lnTo>
                  <a:pt x="3090" y="9855"/>
                </a:lnTo>
                <a:lnTo>
                  <a:pt x="2969" y="9709"/>
                </a:lnTo>
                <a:lnTo>
                  <a:pt x="2750" y="9441"/>
                </a:lnTo>
                <a:lnTo>
                  <a:pt x="2628" y="9246"/>
                </a:lnTo>
                <a:lnTo>
                  <a:pt x="2628" y="9222"/>
                </a:lnTo>
                <a:lnTo>
                  <a:pt x="2628" y="9149"/>
                </a:lnTo>
                <a:lnTo>
                  <a:pt x="2604" y="9076"/>
                </a:lnTo>
                <a:lnTo>
                  <a:pt x="2579" y="9003"/>
                </a:lnTo>
                <a:lnTo>
                  <a:pt x="2506" y="8954"/>
                </a:lnTo>
                <a:lnTo>
                  <a:pt x="2409" y="8930"/>
                </a:lnTo>
                <a:lnTo>
                  <a:pt x="1460" y="8881"/>
                </a:lnTo>
                <a:lnTo>
                  <a:pt x="998" y="8808"/>
                </a:lnTo>
                <a:lnTo>
                  <a:pt x="754" y="8784"/>
                </a:lnTo>
                <a:lnTo>
                  <a:pt x="535" y="8711"/>
                </a:lnTo>
                <a:lnTo>
                  <a:pt x="535" y="8614"/>
                </a:lnTo>
                <a:lnTo>
                  <a:pt x="511" y="8492"/>
                </a:lnTo>
                <a:lnTo>
                  <a:pt x="462" y="8273"/>
                </a:lnTo>
                <a:lnTo>
                  <a:pt x="462" y="7908"/>
                </a:lnTo>
                <a:lnTo>
                  <a:pt x="462" y="7567"/>
                </a:lnTo>
                <a:lnTo>
                  <a:pt x="511" y="7105"/>
                </a:lnTo>
                <a:lnTo>
                  <a:pt x="535" y="6862"/>
                </a:lnTo>
                <a:lnTo>
                  <a:pt x="535" y="6740"/>
                </a:lnTo>
                <a:lnTo>
                  <a:pt x="511" y="6619"/>
                </a:lnTo>
                <a:lnTo>
                  <a:pt x="681" y="6570"/>
                </a:lnTo>
                <a:lnTo>
                  <a:pt x="1046" y="6497"/>
                </a:lnTo>
                <a:lnTo>
                  <a:pt x="949" y="6643"/>
                </a:lnTo>
                <a:lnTo>
                  <a:pt x="876" y="6789"/>
                </a:lnTo>
                <a:lnTo>
                  <a:pt x="754" y="7105"/>
                </a:lnTo>
                <a:lnTo>
                  <a:pt x="754" y="7203"/>
                </a:lnTo>
                <a:lnTo>
                  <a:pt x="779" y="7227"/>
                </a:lnTo>
                <a:lnTo>
                  <a:pt x="803" y="7276"/>
                </a:lnTo>
                <a:lnTo>
                  <a:pt x="876" y="7324"/>
                </a:lnTo>
                <a:lnTo>
                  <a:pt x="973" y="7324"/>
                </a:lnTo>
                <a:lnTo>
                  <a:pt x="1022" y="7300"/>
                </a:lnTo>
                <a:lnTo>
                  <a:pt x="1046" y="7276"/>
                </a:lnTo>
                <a:lnTo>
                  <a:pt x="1095" y="7203"/>
                </a:lnTo>
                <a:lnTo>
                  <a:pt x="1168" y="6984"/>
                </a:lnTo>
                <a:lnTo>
                  <a:pt x="1265" y="6765"/>
                </a:lnTo>
                <a:lnTo>
                  <a:pt x="1338" y="6619"/>
                </a:lnTo>
                <a:lnTo>
                  <a:pt x="1436" y="6448"/>
                </a:lnTo>
                <a:lnTo>
                  <a:pt x="1606" y="6424"/>
                </a:lnTo>
                <a:lnTo>
                  <a:pt x="1509" y="6570"/>
                </a:lnTo>
                <a:lnTo>
                  <a:pt x="1436" y="6740"/>
                </a:lnTo>
                <a:lnTo>
                  <a:pt x="1387" y="6911"/>
                </a:lnTo>
                <a:lnTo>
                  <a:pt x="1338" y="7057"/>
                </a:lnTo>
                <a:lnTo>
                  <a:pt x="1338" y="7105"/>
                </a:lnTo>
                <a:lnTo>
                  <a:pt x="1363" y="7154"/>
                </a:lnTo>
                <a:lnTo>
                  <a:pt x="1387" y="7203"/>
                </a:lnTo>
                <a:lnTo>
                  <a:pt x="1436" y="7251"/>
                </a:lnTo>
                <a:lnTo>
                  <a:pt x="1484" y="7276"/>
                </a:lnTo>
                <a:lnTo>
                  <a:pt x="1557" y="7276"/>
                </a:lnTo>
                <a:lnTo>
                  <a:pt x="1630" y="7227"/>
                </a:lnTo>
                <a:lnTo>
                  <a:pt x="1679" y="7178"/>
                </a:lnTo>
                <a:lnTo>
                  <a:pt x="1679" y="7154"/>
                </a:lnTo>
                <a:lnTo>
                  <a:pt x="1728" y="6935"/>
                </a:lnTo>
                <a:lnTo>
                  <a:pt x="1801" y="6716"/>
                </a:lnTo>
                <a:lnTo>
                  <a:pt x="1898" y="6570"/>
                </a:lnTo>
                <a:lnTo>
                  <a:pt x="1947" y="6424"/>
                </a:lnTo>
                <a:lnTo>
                  <a:pt x="2093" y="6424"/>
                </a:lnTo>
                <a:lnTo>
                  <a:pt x="2044" y="6546"/>
                </a:lnTo>
                <a:lnTo>
                  <a:pt x="1947" y="6813"/>
                </a:lnTo>
                <a:lnTo>
                  <a:pt x="1922" y="6935"/>
                </a:lnTo>
                <a:lnTo>
                  <a:pt x="1898" y="7057"/>
                </a:lnTo>
                <a:lnTo>
                  <a:pt x="1922" y="7105"/>
                </a:lnTo>
                <a:lnTo>
                  <a:pt x="1947" y="7154"/>
                </a:lnTo>
                <a:lnTo>
                  <a:pt x="2020" y="7203"/>
                </a:lnTo>
                <a:lnTo>
                  <a:pt x="2117" y="7203"/>
                </a:lnTo>
                <a:lnTo>
                  <a:pt x="2166" y="7178"/>
                </a:lnTo>
                <a:lnTo>
                  <a:pt x="2190" y="7130"/>
                </a:lnTo>
                <a:lnTo>
                  <a:pt x="2239" y="6935"/>
                </a:lnTo>
                <a:lnTo>
                  <a:pt x="2287" y="6716"/>
                </a:lnTo>
                <a:lnTo>
                  <a:pt x="2336" y="6546"/>
                </a:lnTo>
                <a:lnTo>
                  <a:pt x="2360" y="6400"/>
                </a:lnTo>
                <a:lnTo>
                  <a:pt x="2482" y="6375"/>
                </a:lnTo>
                <a:lnTo>
                  <a:pt x="2531" y="6351"/>
                </a:lnTo>
                <a:lnTo>
                  <a:pt x="2579" y="6302"/>
                </a:lnTo>
                <a:lnTo>
                  <a:pt x="2604" y="6254"/>
                </a:lnTo>
                <a:lnTo>
                  <a:pt x="2604" y="6205"/>
                </a:lnTo>
                <a:lnTo>
                  <a:pt x="2652" y="6132"/>
                </a:lnTo>
                <a:lnTo>
                  <a:pt x="2677" y="6059"/>
                </a:lnTo>
                <a:lnTo>
                  <a:pt x="2677" y="5913"/>
                </a:lnTo>
                <a:lnTo>
                  <a:pt x="2701" y="5767"/>
                </a:lnTo>
                <a:lnTo>
                  <a:pt x="2798" y="5499"/>
                </a:lnTo>
                <a:lnTo>
                  <a:pt x="2993" y="4964"/>
                </a:lnTo>
                <a:lnTo>
                  <a:pt x="3090" y="4891"/>
                </a:lnTo>
                <a:lnTo>
                  <a:pt x="3139" y="4794"/>
                </a:lnTo>
                <a:lnTo>
                  <a:pt x="3139" y="4745"/>
                </a:lnTo>
                <a:lnTo>
                  <a:pt x="3139" y="4696"/>
                </a:lnTo>
                <a:lnTo>
                  <a:pt x="3115" y="4648"/>
                </a:lnTo>
                <a:lnTo>
                  <a:pt x="3066" y="4575"/>
                </a:lnTo>
                <a:lnTo>
                  <a:pt x="2750" y="4234"/>
                </a:lnTo>
                <a:lnTo>
                  <a:pt x="2433" y="3893"/>
                </a:lnTo>
                <a:lnTo>
                  <a:pt x="2117" y="3528"/>
                </a:lnTo>
                <a:lnTo>
                  <a:pt x="1801" y="3188"/>
                </a:lnTo>
                <a:lnTo>
                  <a:pt x="1971" y="3042"/>
                </a:lnTo>
                <a:lnTo>
                  <a:pt x="2141" y="2871"/>
                </a:lnTo>
                <a:lnTo>
                  <a:pt x="2433" y="2506"/>
                </a:lnTo>
                <a:lnTo>
                  <a:pt x="2604" y="2336"/>
                </a:lnTo>
                <a:lnTo>
                  <a:pt x="2774" y="2166"/>
                </a:lnTo>
                <a:lnTo>
                  <a:pt x="2944" y="2044"/>
                </a:lnTo>
                <a:lnTo>
                  <a:pt x="3163" y="1947"/>
                </a:lnTo>
                <a:lnTo>
                  <a:pt x="3236" y="1922"/>
                </a:lnTo>
                <a:lnTo>
                  <a:pt x="3261" y="1922"/>
                </a:lnTo>
                <a:lnTo>
                  <a:pt x="3115" y="2020"/>
                </a:lnTo>
                <a:lnTo>
                  <a:pt x="2993" y="2117"/>
                </a:lnTo>
                <a:lnTo>
                  <a:pt x="2847" y="2263"/>
                </a:lnTo>
                <a:lnTo>
                  <a:pt x="2725" y="2409"/>
                </a:lnTo>
                <a:lnTo>
                  <a:pt x="2701" y="2506"/>
                </a:lnTo>
                <a:lnTo>
                  <a:pt x="2701" y="2579"/>
                </a:lnTo>
                <a:lnTo>
                  <a:pt x="2701" y="2652"/>
                </a:lnTo>
                <a:lnTo>
                  <a:pt x="2750" y="2701"/>
                </a:lnTo>
                <a:lnTo>
                  <a:pt x="2798" y="2725"/>
                </a:lnTo>
                <a:lnTo>
                  <a:pt x="2871" y="2725"/>
                </a:lnTo>
                <a:lnTo>
                  <a:pt x="2944" y="2677"/>
                </a:lnTo>
                <a:lnTo>
                  <a:pt x="2993" y="2628"/>
                </a:lnTo>
                <a:lnTo>
                  <a:pt x="3090" y="2506"/>
                </a:lnTo>
                <a:lnTo>
                  <a:pt x="3212" y="2360"/>
                </a:lnTo>
                <a:lnTo>
                  <a:pt x="3358" y="2239"/>
                </a:lnTo>
                <a:lnTo>
                  <a:pt x="3553" y="2117"/>
                </a:lnTo>
                <a:lnTo>
                  <a:pt x="3626" y="2166"/>
                </a:lnTo>
                <a:lnTo>
                  <a:pt x="3504" y="2263"/>
                </a:lnTo>
                <a:lnTo>
                  <a:pt x="3407" y="2336"/>
                </a:lnTo>
                <a:lnTo>
                  <a:pt x="3285" y="2458"/>
                </a:lnTo>
                <a:lnTo>
                  <a:pt x="3188" y="2579"/>
                </a:lnTo>
                <a:lnTo>
                  <a:pt x="3115" y="2725"/>
                </a:lnTo>
                <a:lnTo>
                  <a:pt x="3090" y="2798"/>
                </a:lnTo>
                <a:lnTo>
                  <a:pt x="3090" y="2871"/>
                </a:lnTo>
                <a:lnTo>
                  <a:pt x="3115" y="2920"/>
                </a:lnTo>
                <a:lnTo>
                  <a:pt x="3139" y="2944"/>
                </a:lnTo>
                <a:lnTo>
                  <a:pt x="3212" y="2969"/>
                </a:lnTo>
                <a:lnTo>
                  <a:pt x="3285" y="2969"/>
                </a:lnTo>
                <a:lnTo>
                  <a:pt x="3358" y="2944"/>
                </a:lnTo>
                <a:lnTo>
                  <a:pt x="3431" y="2847"/>
                </a:lnTo>
                <a:lnTo>
                  <a:pt x="3480" y="2750"/>
                </a:lnTo>
                <a:lnTo>
                  <a:pt x="3577" y="2652"/>
                </a:lnTo>
                <a:lnTo>
                  <a:pt x="3674" y="2555"/>
                </a:lnTo>
                <a:lnTo>
                  <a:pt x="3869" y="2360"/>
                </a:lnTo>
                <a:lnTo>
                  <a:pt x="3966" y="2433"/>
                </a:lnTo>
                <a:lnTo>
                  <a:pt x="4112" y="2506"/>
                </a:lnTo>
                <a:lnTo>
                  <a:pt x="3893" y="2628"/>
                </a:lnTo>
                <a:lnTo>
                  <a:pt x="3699" y="2750"/>
                </a:lnTo>
                <a:lnTo>
                  <a:pt x="3553" y="2871"/>
                </a:lnTo>
                <a:lnTo>
                  <a:pt x="3407" y="3017"/>
                </a:lnTo>
                <a:lnTo>
                  <a:pt x="3334" y="3115"/>
                </a:lnTo>
                <a:lnTo>
                  <a:pt x="3309" y="3188"/>
                </a:lnTo>
                <a:lnTo>
                  <a:pt x="3309" y="3285"/>
                </a:lnTo>
                <a:lnTo>
                  <a:pt x="3334" y="3382"/>
                </a:lnTo>
                <a:lnTo>
                  <a:pt x="3382" y="3431"/>
                </a:lnTo>
                <a:lnTo>
                  <a:pt x="3455" y="3455"/>
                </a:lnTo>
                <a:lnTo>
                  <a:pt x="3528" y="3431"/>
                </a:lnTo>
                <a:lnTo>
                  <a:pt x="3577" y="3382"/>
                </a:lnTo>
                <a:lnTo>
                  <a:pt x="3674" y="3261"/>
                </a:lnTo>
                <a:lnTo>
                  <a:pt x="3747" y="3139"/>
                </a:lnTo>
                <a:lnTo>
                  <a:pt x="3869" y="3042"/>
                </a:lnTo>
                <a:lnTo>
                  <a:pt x="3991" y="2969"/>
                </a:lnTo>
                <a:lnTo>
                  <a:pt x="4185" y="2847"/>
                </a:lnTo>
                <a:lnTo>
                  <a:pt x="4380" y="2701"/>
                </a:lnTo>
                <a:lnTo>
                  <a:pt x="4623" y="2871"/>
                </a:lnTo>
                <a:lnTo>
                  <a:pt x="4356" y="3066"/>
                </a:lnTo>
                <a:lnTo>
                  <a:pt x="4234" y="3139"/>
                </a:lnTo>
                <a:lnTo>
                  <a:pt x="4088" y="3261"/>
                </a:lnTo>
                <a:lnTo>
                  <a:pt x="3966" y="3382"/>
                </a:lnTo>
                <a:lnTo>
                  <a:pt x="3942" y="3455"/>
                </a:lnTo>
                <a:lnTo>
                  <a:pt x="3918" y="3528"/>
                </a:lnTo>
                <a:lnTo>
                  <a:pt x="3942" y="3577"/>
                </a:lnTo>
                <a:lnTo>
                  <a:pt x="3966" y="3601"/>
                </a:lnTo>
                <a:lnTo>
                  <a:pt x="4015" y="3626"/>
                </a:lnTo>
                <a:lnTo>
                  <a:pt x="4064" y="3626"/>
                </a:lnTo>
                <a:lnTo>
                  <a:pt x="4112" y="3601"/>
                </a:lnTo>
                <a:lnTo>
                  <a:pt x="4161" y="3553"/>
                </a:lnTo>
                <a:lnTo>
                  <a:pt x="4258" y="3480"/>
                </a:lnTo>
                <a:lnTo>
                  <a:pt x="4380" y="3358"/>
                </a:lnTo>
                <a:lnTo>
                  <a:pt x="4526" y="3261"/>
                </a:lnTo>
                <a:lnTo>
                  <a:pt x="4842" y="3042"/>
                </a:lnTo>
                <a:lnTo>
                  <a:pt x="4891" y="3066"/>
                </a:lnTo>
                <a:lnTo>
                  <a:pt x="4964" y="3090"/>
                </a:lnTo>
                <a:lnTo>
                  <a:pt x="5037" y="3090"/>
                </a:lnTo>
                <a:lnTo>
                  <a:pt x="5110" y="3042"/>
                </a:lnTo>
                <a:lnTo>
                  <a:pt x="5159" y="2993"/>
                </a:lnTo>
                <a:lnTo>
                  <a:pt x="5378" y="2896"/>
                </a:lnTo>
                <a:lnTo>
                  <a:pt x="5645" y="2798"/>
                </a:lnTo>
                <a:lnTo>
                  <a:pt x="6156" y="2652"/>
                </a:lnTo>
                <a:lnTo>
                  <a:pt x="6229" y="2604"/>
                </a:lnTo>
                <a:lnTo>
                  <a:pt x="6278" y="2531"/>
                </a:lnTo>
                <a:lnTo>
                  <a:pt x="6302" y="2506"/>
                </a:lnTo>
                <a:lnTo>
                  <a:pt x="6351" y="2360"/>
                </a:lnTo>
                <a:lnTo>
                  <a:pt x="6400" y="2214"/>
                </a:lnTo>
                <a:lnTo>
                  <a:pt x="6424" y="1922"/>
                </a:lnTo>
                <a:lnTo>
                  <a:pt x="6473" y="1314"/>
                </a:lnTo>
                <a:lnTo>
                  <a:pt x="6546" y="876"/>
                </a:lnTo>
                <a:lnTo>
                  <a:pt x="6570" y="633"/>
                </a:lnTo>
                <a:lnTo>
                  <a:pt x="6570" y="535"/>
                </a:lnTo>
                <a:lnTo>
                  <a:pt x="6570" y="414"/>
                </a:lnTo>
                <a:close/>
                <a:moveTo>
                  <a:pt x="17519" y="12093"/>
                </a:moveTo>
                <a:lnTo>
                  <a:pt x="17544" y="12142"/>
                </a:lnTo>
                <a:lnTo>
                  <a:pt x="17592" y="12191"/>
                </a:lnTo>
                <a:lnTo>
                  <a:pt x="17665" y="12215"/>
                </a:lnTo>
                <a:lnTo>
                  <a:pt x="17738" y="12215"/>
                </a:lnTo>
                <a:lnTo>
                  <a:pt x="18030" y="12239"/>
                </a:lnTo>
                <a:lnTo>
                  <a:pt x="18322" y="12312"/>
                </a:lnTo>
                <a:lnTo>
                  <a:pt x="18590" y="12434"/>
                </a:lnTo>
                <a:lnTo>
                  <a:pt x="18712" y="12507"/>
                </a:lnTo>
                <a:lnTo>
                  <a:pt x="18809" y="12604"/>
                </a:lnTo>
                <a:lnTo>
                  <a:pt x="18906" y="12702"/>
                </a:lnTo>
                <a:lnTo>
                  <a:pt x="18979" y="12799"/>
                </a:lnTo>
                <a:lnTo>
                  <a:pt x="19052" y="12921"/>
                </a:lnTo>
                <a:lnTo>
                  <a:pt x="19101" y="13042"/>
                </a:lnTo>
                <a:lnTo>
                  <a:pt x="19125" y="13188"/>
                </a:lnTo>
                <a:lnTo>
                  <a:pt x="19150" y="13334"/>
                </a:lnTo>
                <a:lnTo>
                  <a:pt x="19150" y="13480"/>
                </a:lnTo>
                <a:lnTo>
                  <a:pt x="19125" y="13651"/>
                </a:lnTo>
                <a:lnTo>
                  <a:pt x="19052" y="13870"/>
                </a:lnTo>
                <a:lnTo>
                  <a:pt x="18955" y="14089"/>
                </a:lnTo>
                <a:lnTo>
                  <a:pt x="18809" y="14283"/>
                </a:lnTo>
                <a:lnTo>
                  <a:pt x="18663" y="14454"/>
                </a:lnTo>
                <a:lnTo>
                  <a:pt x="18493" y="14624"/>
                </a:lnTo>
                <a:lnTo>
                  <a:pt x="18298" y="14770"/>
                </a:lnTo>
                <a:lnTo>
                  <a:pt x="18103" y="14867"/>
                </a:lnTo>
                <a:lnTo>
                  <a:pt x="17884" y="14965"/>
                </a:lnTo>
                <a:lnTo>
                  <a:pt x="17738" y="14989"/>
                </a:lnTo>
                <a:lnTo>
                  <a:pt x="17446" y="14989"/>
                </a:lnTo>
                <a:lnTo>
                  <a:pt x="17300" y="14965"/>
                </a:lnTo>
                <a:lnTo>
                  <a:pt x="17154" y="14916"/>
                </a:lnTo>
                <a:lnTo>
                  <a:pt x="17033" y="14843"/>
                </a:lnTo>
                <a:lnTo>
                  <a:pt x="16911" y="14746"/>
                </a:lnTo>
                <a:lnTo>
                  <a:pt x="16814" y="14648"/>
                </a:lnTo>
                <a:lnTo>
                  <a:pt x="16619" y="14429"/>
                </a:lnTo>
                <a:lnTo>
                  <a:pt x="16449" y="14186"/>
                </a:lnTo>
                <a:lnTo>
                  <a:pt x="16351" y="13894"/>
                </a:lnTo>
                <a:lnTo>
                  <a:pt x="16303" y="13626"/>
                </a:lnTo>
                <a:lnTo>
                  <a:pt x="16303" y="13456"/>
                </a:lnTo>
                <a:lnTo>
                  <a:pt x="16303" y="13286"/>
                </a:lnTo>
                <a:lnTo>
                  <a:pt x="16351" y="13115"/>
                </a:lnTo>
                <a:lnTo>
                  <a:pt x="16424" y="12969"/>
                </a:lnTo>
                <a:lnTo>
                  <a:pt x="16497" y="12823"/>
                </a:lnTo>
                <a:lnTo>
                  <a:pt x="16595" y="12677"/>
                </a:lnTo>
                <a:lnTo>
                  <a:pt x="16692" y="12556"/>
                </a:lnTo>
                <a:lnTo>
                  <a:pt x="16814" y="12434"/>
                </a:lnTo>
                <a:lnTo>
                  <a:pt x="16960" y="12312"/>
                </a:lnTo>
                <a:lnTo>
                  <a:pt x="17130" y="12215"/>
                </a:lnTo>
                <a:lnTo>
                  <a:pt x="17300" y="12142"/>
                </a:lnTo>
                <a:lnTo>
                  <a:pt x="17495" y="12093"/>
                </a:lnTo>
                <a:close/>
                <a:moveTo>
                  <a:pt x="7008" y="0"/>
                </a:moveTo>
                <a:lnTo>
                  <a:pt x="6692" y="24"/>
                </a:lnTo>
                <a:lnTo>
                  <a:pt x="6521" y="73"/>
                </a:lnTo>
                <a:lnTo>
                  <a:pt x="6375" y="122"/>
                </a:lnTo>
                <a:lnTo>
                  <a:pt x="6327" y="146"/>
                </a:lnTo>
                <a:lnTo>
                  <a:pt x="6302" y="170"/>
                </a:lnTo>
                <a:lnTo>
                  <a:pt x="6278" y="219"/>
                </a:lnTo>
                <a:lnTo>
                  <a:pt x="6278" y="268"/>
                </a:lnTo>
                <a:lnTo>
                  <a:pt x="6205" y="365"/>
                </a:lnTo>
                <a:lnTo>
                  <a:pt x="6156" y="462"/>
                </a:lnTo>
                <a:lnTo>
                  <a:pt x="6108" y="608"/>
                </a:lnTo>
                <a:lnTo>
                  <a:pt x="6083" y="730"/>
                </a:lnTo>
                <a:lnTo>
                  <a:pt x="6035" y="1265"/>
                </a:lnTo>
                <a:lnTo>
                  <a:pt x="5937" y="1776"/>
                </a:lnTo>
                <a:lnTo>
                  <a:pt x="5913" y="2020"/>
                </a:lnTo>
                <a:lnTo>
                  <a:pt x="5913" y="2287"/>
                </a:lnTo>
                <a:lnTo>
                  <a:pt x="5670" y="2360"/>
                </a:lnTo>
                <a:lnTo>
                  <a:pt x="5451" y="2458"/>
                </a:lnTo>
                <a:lnTo>
                  <a:pt x="4988" y="2677"/>
                </a:lnTo>
                <a:lnTo>
                  <a:pt x="4161" y="2093"/>
                </a:lnTo>
                <a:lnTo>
                  <a:pt x="3966" y="1947"/>
                </a:lnTo>
                <a:lnTo>
                  <a:pt x="3723" y="1776"/>
                </a:lnTo>
                <a:lnTo>
                  <a:pt x="3601" y="1703"/>
                </a:lnTo>
                <a:lnTo>
                  <a:pt x="3480" y="1630"/>
                </a:lnTo>
                <a:lnTo>
                  <a:pt x="3334" y="1606"/>
                </a:lnTo>
                <a:lnTo>
                  <a:pt x="3236" y="1606"/>
                </a:lnTo>
                <a:lnTo>
                  <a:pt x="3163" y="1557"/>
                </a:lnTo>
                <a:lnTo>
                  <a:pt x="3042" y="1557"/>
                </a:lnTo>
                <a:lnTo>
                  <a:pt x="2944" y="1606"/>
                </a:lnTo>
                <a:lnTo>
                  <a:pt x="2823" y="1679"/>
                </a:lnTo>
                <a:lnTo>
                  <a:pt x="2604" y="1825"/>
                </a:lnTo>
                <a:lnTo>
                  <a:pt x="2409" y="1995"/>
                </a:lnTo>
                <a:lnTo>
                  <a:pt x="2239" y="2190"/>
                </a:lnTo>
                <a:lnTo>
                  <a:pt x="1849" y="2604"/>
                </a:lnTo>
                <a:lnTo>
                  <a:pt x="1655" y="2798"/>
                </a:lnTo>
                <a:lnTo>
                  <a:pt x="1484" y="3042"/>
                </a:lnTo>
                <a:lnTo>
                  <a:pt x="1436" y="3066"/>
                </a:lnTo>
                <a:lnTo>
                  <a:pt x="1387" y="3115"/>
                </a:lnTo>
                <a:lnTo>
                  <a:pt x="1363" y="3163"/>
                </a:lnTo>
                <a:lnTo>
                  <a:pt x="1387" y="3236"/>
                </a:lnTo>
                <a:lnTo>
                  <a:pt x="1509" y="3455"/>
                </a:lnTo>
                <a:lnTo>
                  <a:pt x="1655" y="3650"/>
                </a:lnTo>
                <a:lnTo>
                  <a:pt x="1971" y="4039"/>
                </a:lnTo>
                <a:lnTo>
                  <a:pt x="2287" y="4477"/>
                </a:lnTo>
                <a:lnTo>
                  <a:pt x="2482" y="4672"/>
                </a:lnTo>
                <a:lnTo>
                  <a:pt x="2652" y="4867"/>
                </a:lnTo>
                <a:lnTo>
                  <a:pt x="2531" y="5061"/>
                </a:lnTo>
                <a:lnTo>
                  <a:pt x="2433" y="5280"/>
                </a:lnTo>
                <a:lnTo>
                  <a:pt x="2312" y="5597"/>
                </a:lnTo>
                <a:lnTo>
                  <a:pt x="2263" y="5791"/>
                </a:lnTo>
                <a:lnTo>
                  <a:pt x="2263" y="5962"/>
                </a:lnTo>
                <a:lnTo>
                  <a:pt x="1995" y="5962"/>
                </a:lnTo>
                <a:lnTo>
                  <a:pt x="1703" y="5986"/>
                </a:lnTo>
                <a:lnTo>
                  <a:pt x="1192" y="6083"/>
                </a:lnTo>
                <a:lnTo>
                  <a:pt x="973" y="6108"/>
                </a:lnTo>
                <a:lnTo>
                  <a:pt x="706" y="6181"/>
                </a:lnTo>
                <a:lnTo>
                  <a:pt x="584" y="6229"/>
                </a:lnTo>
                <a:lnTo>
                  <a:pt x="462" y="6278"/>
                </a:lnTo>
                <a:lnTo>
                  <a:pt x="365" y="6351"/>
                </a:lnTo>
                <a:lnTo>
                  <a:pt x="292" y="6424"/>
                </a:lnTo>
                <a:lnTo>
                  <a:pt x="243" y="6448"/>
                </a:lnTo>
                <a:lnTo>
                  <a:pt x="195" y="6473"/>
                </a:lnTo>
                <a:lnTo>
                  <a:pt x="146" y="6570"/>
                </a:lnTo>
                <a:lnTo>
                  <a:pt x="97" y="6692"/>
                </a:lnTo>
                <a:lnTo>
                  <a:pt x="73" y="6935"/>
                </a:lnTo>
                <a:lnTo>
                  <a:pt x="0" y="7738"/>
                </a:lnTo>
                <a:lnTo>
                  <a:pt x="0" y="8005"/>
                </a:lnTo>
                <a:lnTo>
                  <a:pt x="0" y="8346"/>
                </a:lnTo>
                <a:lnTo>
                  <a:pt x="24" y="8492"/>
                </a:lnTo>
                <a:lnTo>
                  <a:pt x="73" y="8638"/>
                </a:lnTo>
                <a:lnTo>
                  <a:pt x="122" y="8760"/>
                </a:lnTo>
                <a:lnTo>
                  <a:pt x="243" y="8833"/>
                </a:lnTo>
                <a:lnTo>
                  <a:pt x="219" y="8906"/>
                </a:lnTo>
                <a:lnTo>
                  <a:pt x="243" y="8954"/>
                </a:lnTo>
                <a:lnTo>
                  <a:pt x="268" y="9003"/>
                </a:lnTo>
                <a:lnTo>
                  <a:pt x="316" y="9027"/>
                </a:lnTo>
                <a:lnTo>
                  <a:pt x="560" y="9125"/>
                </a:lnTo>
                <a:lnTo>
                  <a:pt x="779" y="9198"/>
                </a:lnTo>
                <a:lnTo>
                  <a:pt x="1046" y="9246"/>
                </a:lnTo>
                <a:lnTo>
                  <a:pt x="1290" y="9271"/>
                </a:lnTo>
                <a:lnTo>
                  <a:pt x="1801" y="9344"/>
                </a:lnTo>
                <a:lnTo>
                  <a:pt x="2312" y="9368"/>
                </a:lnTo>
                <a:lnTo>
                  <a:pt x="2385" y="9538"/>
                </a:lnTo>
                <a:lnTo>
                  <a:pt x="2458" y="9660"/>
                </a:lnTo>
                <a:lnTo>
                  <a:pt x="2628" y="9952"/>
                </a:lnTo>
                <a:lnTo>
                  <a:pt x="2847" y="10195"/>
                </a:lnTo>
                <a:lnTo>
                  <a:pt x="2652" y="10366"/>
                </a:lnTo>
                <a:lnTo>
                  <a:pt x="2506" y="10560"/>
                </a:lnTo>
                <a:lnTo>
                  <a:pt x="2190" y="10925"/>
                </a:lnTo>
                <a:lnTo>
                  <a:pt x="1849" y="11363"/>
                </a:lnTo>
                <a:lnTo>
                  <a:pt x="1679" y="11558"/>
                </a:lnTo>
                <a:lnTo>
                  <a:pt x="1630" y="11680"/>
                </a:lnTo>
                <a:lnTo>
                  <a:pt x="1582" y="11777"/>
                </a:lnTo>
                <a:lnTo>
                  <a:pt x="1582" y="11850"/>
                </a:lnTo>
                <a:lnTo>
                  <a:pt x="1606" y="11923"/>
                </a:lnTo>
                <a:lnTo>
                  <a:pt x="1606" y="12045"/>
                </a:lnTo>
                <a:lnTo>
                  <a:pt x="1630" y="12166"/>
                </a:lnTo>
                <a:lnTo>
                  <a:pt x="1679" y="12264"/>
                </a:lnTo>
                <a:lnTo>
                  <a:pt x="1752" y="12385"/>
                </a:lnTo>
                <a:lnTo>
                  <a:pt x="1922" y="12604"/>
                </a:lnTo>
                <a:lnTo>
                  <a:pt x="2093" y="12775"/>
                </a:lnTo>
                <a:lnTo>
                  <a:pt x="2312" y="13018"/>
                </a:lnTo>
                <a:lnTo>
                  <a:pt x="2531" y="13237"/>
                </a:lnTo>
                <a:lnTo>
                  <a:pt x="2798" y="13456"/>
                </a:lnTo>
                <a:lnTo>
                  <a:pt x="3042" y="13651"/>
                </a:lnTo>
                <a:lnTo>
                  <a:pt x="3090" y="13699"/>
                </a:lnTo>
                <a:lnTo>
                  <a:pt x="3139" y="13699"/>
                </a:lnTo>
                <a:lnTo>
                  <a:pt x="3236" y="13675"/>
                </a:lnTo>
                <a:lnTo>
                  <a:pt x="3358" y="13699"/>
                </a:lnTo>
                <a:lnTo>
                  <a:pt x="3455" y="13675"/>
                </a:lnTo>
                <a:lnTo>
                  <a:pt x="3577" y="13651"/>
                </a:lnTo>
                <a:lnTo>
                  <a:pt x="3699" y="13602"/>
                </a:lnTo>
                <a:lnTo>
                  <a:pt x="3918" y="13456"/>
                </a:lnTo>
                <a:lnTo>
                  <a:pt x="4088" y="13334"/>
                </a:lnTo>
                <a:lnTo>
                  <a:pt x="4331" y="13140"/>
                </a:lnTo>
                <a:lnTo>
                  <a:pt x="4575" y="12921"/>
                </a:lnTo>
                <a:lnTo>
                  <a:pt x="5013" y="12434"/>
                </a:lnTo>
                <a:lnTo>
                  <a:pt x="5110" y="12531"/>
                </a:lnTo>
                <a:lnTo>
                  <a:pt x="5232" y="12580"/>
                </a:lnTo>
                <a:lnTo>
                  <a:pt x="5451" y="12677"/>
                </a:lnTo>
                <a:lnTo>
                  <a:pt x="5767" y="12823"/>
                </a:lnTo>
                <a:lnTo>
                  <a:pt x="5937" y="12872"/>
                </a:lnTo>
                <a:lnTo>
                  <a:pt x="6108" y="12896"/>
                </a:lnTo>
                <a:lnTo>
                  <a:pt x="6156" y="13091"/>
                </a:lnTo>
                <a:lnTo>
                  <a:pt x="6181" y="13261"/>
                </a:lnTo>
                <a:lnTo>
                  <a:pt x="6254" y="13651"/>
                </a:lnTo>
                <a:lnTo>
                  <a:pt x="6302" y="14040"/>
                </a:lnTo>
                <a:lnTo>
                  <a:pt x="6302" y="14259"/>
                </a:lnTo>
                <a:lnTo>
                  <a:pt x="6302" y="14502"/>
                </a:lnTo>
                <a:lnTo>
                  <a:pt x="6327" y="14600"/>
                </a:lnTo>
                <a:lnTo>
                  <a:pt x="6351" y="14721"/>
                </a:lnTo>
                <a:lnTo>
                  <a:pt x="6400" y="14794"/>
                </a:lnTo>
                <a:lnTo>
                  <a:pt x="6473" y="14867"/>
                </a:lnTo>
                <a:lnTo>
                  <a:pt x="6497" y="14892"/>
                </a:lnTo>
                <a:lnTo>
                  <a:pt x="6521" y="14940"/>
                </a:lnTo>
                <a:lnTo>
                  <a:pt x="6619" y="14989"/>
                </a:lnTo>
                <a:lnTo>
                  <a:pt x="6716" y="15038"/>
                </a:lnTo>
                <a:lnTo>
                  <a:pt x="6838" y="15062"/>
                </a:lnTo>
                <a:lnTo>
                  <a:pt x="6959" y="15086"/>
                </a:lnTo>
                <a:lnTo>
                  <a:pt x="7203" y="15086"/>
                </a:lnTo>
                <a:lnTo>
                  <a:pt x="7421" y="15062"/>
                </a:lnTo>
                <a:lnTo>
                  <a:pt x="8030" y="15038"/>
                </a:lnTo>
                <a:lnTo>
                  <a:pt x="8638" y="15038"/>
                </a:lnTo>
                <a:lnTo>
                  <a:pt x="8735" y="15013"/>
                </a:lnTo>
                <a:lnTo>
                  <a:pt x="8808" y="14965"/>
                </a:lnTo>
                <a:lnTo>
                  <a:pt x="8857" y="14867"/>
                </a:lnTo>
                <a:lnTo>
                  <a:pt x="8881" y="14794"/>
                </a:lnTo>
                <a:lnTo>
                  <a:pt x="8906" y="14770"/>
                </a:lnTo>
                <a:lnTo>
                  <a:pt x="8979" y="14673"/>
                </a:lnTo>
                <a:lnTo>
                  <a:pt x="9027" y="14551"/>
                </a:lnTo>
                <a:lnTo>
                  <a:pt x="9100" y="14283"/>
                </a:lnTo>
                <a:lnTo>
                  <a:pt x="9149" y="13772"/>
                </a:lnTo>
                <a:lnTo>
                  <a:pt x="9222" y="13286"/>
                </a:lnTo>
                <a:lnTo>
                  <a:pt x="9246" y="13042"/>
                </a:lnTo>
                <a:lnTo>
                  <a:pt x="9246" y="12799"/>
                </a:lnTo>
                <a:lnTo>
                  <a:pt x="9514" y="12799"/>
                </a:lnTo>
                <a:lnTo>
                  <a:pt x="9757" y="12726"/>
                </a:lnTo>
                <a:lnTo>
                  <a:pt x="10001" y="12629"/>
                </a:lnTo>
                <a:lnTo>
                  <a:pt x="10122" y="12556"/>
                </a:lnTo>
                <a:lnTo>
                  <a:pt x="10220" y="12483"/>
                </a:lnTo>
                <a:lnTo>
                  <a:pt x="10341" y="12604"/>
                </a:lnTo>
                <a:lnTo>
                  <a:pt x="10487" y="12726"/>
                </a:lnTo>
                <a:lnTo>
                  <a:pt x="10779" y="12945"/>
                </a:lnTo>
                <a:lnTo>
                  <a:pt x="11290" y="13310"/>
                </a:lnTo>
                <a:lnTo>
                  <a:pt x="11826" y="13675"/>
                </a:lnTo>
                <a:lnTo>
                  <a:pt x="11874" y="13699"/>
                </a:lnTo>
                <a:lnTo>
                  <a:pt x="11947" y="13724"/>
                </a:lnTo>
                <a:lnTo>
                  <a:pt x="11996" y="13699"/>
                </a:lnTo>
                <a:lnTo>
                  <a:pt x="12045" y="13675"/>
                </a:lnTo>
                <a:lnTo>
                  <a:pt x="12142" y="13602"/>
                </a:lnTo>
                <a:lnTo>
                  <a:pt x="12166" y="13480"/>
                </a:lnTo>
                <a:lnTo>
                  <a:pt x="12361" y="13334"/>
                </a:lnTo>
                <a:lnTo>
                  <a:pt x="12531" y="13164"/>
                </a:lnTo>
                <a:lnTo>
                  <a:pt x="12872" y="12799"/>
                </a:lnTo>
                <a:lnTo>
                  <a:pt x="13286" y="12385"/>
                </a:lnTo>
                <a:lnTo>
                  <a:pt x="13480" y="12166"/>
                </a:lnTo>
                <a:lnTo>
                  <a:pt x="13675" y="11947"/>
                </a:lnTo>
                <a:lnTo>
                  <a:pt x="13699" y="11874"/>
                </a:lnTo>
                <a:lnTo>
                  <a:pt x="13699" y="11801"/>
                </a:lnTo>
                <a:lnTo>
                  <a:pt x="13724" y="11704"/>
                </a:lnTo>
                <a:lnTo>
                  <a:pt x="13699" y="11607"/>
                </a:lnTo>
                <a:lnTo>
                  <a:pt x="13553" y="11363"/>
                </a:lnTo>
                <a:lnTo>
                  <a:pt x="13407" y="11120"/>
                </a:lnTo>
                <a:lnTo>
                  <a:pt x="13067" y="10682"/>
                </a:lnTo>
                <a:lnTo>
                  <a:pt x="12945" y="10512"/>
                </a:lnTo>
                <a:lnTo>
                  <a:pt x="12799" y="10341"/>
                </a:lnTo>
                <a:lnTo>
                  <a:pt x="12629" y="10195"/>
                </a:lnTo>
                <a:lnTo>
                  <a:pt x="12458" y="10074"/>
                </a:lnTo>
                <a:lnTo>
                  <a:pt x="12604" y="9855"/>
                </a:lnTo>
                <a:lnTo>
                  <a:pt x="12750" y="9611"/>
                </a:lnTo>
                <a:lnTo>
                  <a:pt x="12823" y="9368"/>
                </a:lnTo>
                <a:lnTo>
                  <a:pt x="12872" y="9125"/>
                </a:lnTo>
                <a:lnTo>
                  <a:pt x="12994" y="9149"/>
                </a:lnTo>
                <a:lnTo>
                  <a:pt x="13091" y="9173"/>
                </a:lnTo>
                <a:lnTo>
                  <a:pt x="13334" y="9173"/>
                </a:lnTo>
                <a:lnTo>
                  <a:pt x="13797" y="9149"/>
                </a:lnTo>
                <a:lnTo>
                  <a:pt x="14283" y="9125"/>
                </a:lnTo>
                <a:lnTo>
                  <a:pt x="14794" y="9076"/>
                </a:lnTo>
                <a:lnTo>
                  <a:pt x="14867" y="9052"/>
                </a:lnTo>
                <a:lnTo>
                  <a:pt x="14916" y="9003"/>
                </a:lnTo>
                <a:lnTo>
                  <a:pt x="14940" y="8954"/>
                </a:lnTo>
                <a:lnTo>
                  <a:pt x="14965" y="8906"/>
                </a:lnTo>
                <a:lnTo>
                  <a:pt x="15038" y="8881"/>
                </a:lnTo>
                <a:lnTo>
                  <a:pt x="15086" y="8833"/>
                </a:lnTo>
                <a:lnTo>
                  <a:pt x="15135" y="8760"/>
                </a:lnTo>
                <a:lnTo>
                  <a:pt x="15135" y="8687"/>
                </a:lnTo>
                <a:lnTo>
                  <a:pt x="15135" y="7689"/>
                </a:lnTo>
                <a:lnTo>
                  <a:pt x="15135" y="7203"/>
                </a:lnTo>
                <a:lnTo>
                  <a:pt x="15086" y="6716"/>
                </a:lnTo>
                <a:lnTo>
                  <a:pt x="15062" y="6643"/>
                </a:lnTo>
                <a:lnTo>
                  <a:pt x="15013" y="6570"/>
                </a:lnTo>
                <a:lnTo>
                  <a:pt x="14940" y="6546"/>
                </a:lnTo>
                <a:lnTo>
                  <a:pt x="14867" y="6521"/>
                </a:lnTo>
                <a:lnTo>
                  <a:pt x="14819" y="6400"/>
                </a:lnTo>
                <a:lnTo>
                  <a:pt x="14746" y="6302"/>
                </a:lnTo>
                <a:lnTo>
                  <a:pt x="14648" y="6229"/>
                </a:lnTo>
                <a:lnTo>
                  <a:pt x="14527" y="6181"/>
                </a:lnTo>
                <a:lnTo>
                  <a:pt x="14259" y="6108"/>
                </a:lnTo>
                <a:lnTo>
                  <a:pt x="14016" y="6083"/>
                </a:lnTo>
                <a:lnTo>
                  <a:pt x="13480" y="6010"/>
                </a:lnTo>
                <a:lnTo>
                  <a:pt x="13213" y="5986"/>
                </a:lnTo>
                <a:lnTo>
                  <a:pt x="12921" y="5986"/>
                </a:lnTo>
                <a:lnTo>
                  <a:pt x="12896" y="5694"/>
                </a:lnTo>
                <a:lnTo>
                  <a:pt x="12848" y="5426"/>
                </a:lnTo>
                <a:lnTo>
                  <a:pt x="12823" y="5256"/>
                </a:lnTo>
                <a:lnTo>
                  <a:pt x="12775" y="5086"/>
                </a:lnTo>
                <a:lnTo>
                  <a:pt x="12702" y="4915"/>
                </a:lnTo>
                <a:lnTo>
                  <a:pt x="12629" y="4769"/>
                </a:lnTo>
                <a:lnTo>
                  <a:pt x="12750" y="4599"/>
                </a:lnTo>
                <a:lnTo>
                  <a:pt x="12848" y="4453"/>
                </a:lnTo>
                <a:lnTo>
                  <a:pt x="13213" y="3918"/>
                </a:lnTo>
                <a:lnTo>
                  <a:pt x="13432" y="3650"/>
                </a:lnTo>
                <a:lnTo>
                  <a:pt x="13651" y="3407"/>
                </a:lnTo>
                <a:lnTo>
                  <a:pt x="13699" y="3309"/>
                </a:lnTo>
                <a:lnTo>
                  <a:pt x="13699" y="3261"/>
                </a:lnTo>
                <a:lnTo>
                  <a:pt x="13699" y="3212"/>
                </a:lnTo>
                <a:lnTo>
                  <a:pt x="13675" y="3139"/>
                </a:lnTo>
                <a:lnTo>
                  <a:pt x="13699" y="3090"/>
                </a:lnTo>
                <a:lnTo>
                  <a:pt x="13675" y="3017"/>
                </a:lnTo>
                <a:lnTo>
                  <a:pt x="13675" y="2944"/>
                </a:lnTo>
                <a:lnTo>
                  <a:pt x="13602" y="2847"/>
                </a:lnTo>
                <a:lnTo>
                  <a:pt x="13407" y="2628"/>
                </a:lnTo>
                <a:lnTo>
                  <a:pt x="13164" y="2360"/>
                </a:lnTo>
                <a:lnTo>
                  <a:pt x="12896" y="2093"/>
                </a:lnTo>
                <a:lnTo>
                  <a:pt x="12702" y="1922"/>
                </a:lnTo>
                <a:lnTo>
                  <a:pt x="12434" y="1728"/>
                </a:lnTo>
                <a:lnTo>
                  <a:pt x="12312" y="1655"/>
                </a:lnTo>
                <a:lnTo>
                  <a:pt x="12166" y="1582"/>
                </a:lnTo>
                <a:lnTo>
                  <a:pt x="12020" y="1557"/>
                </a:lnTo>
                <a:lnTo>
                  <a:pt x="11899" y="1582"/>
                </a:lnTo>
                <a:lnTo>
                  <a:pt x="11850" y="1582"/>
                </a:lnTo>
                <a:lnTo>
                  <a:pt x="11777" y="1606"/>
                </a:lnTo>
                <a:lnTo>
                  <a:pt x="11534" y="1728"/>
                </a:lnTo>
                <a:lnTo>
                  <a:pt x="11290" y="1874"/>
                </a:lnTo>
                <a:lnTo>
                  <a:pt x="10828" y="2190"/>
                </a:lnTo>
                <a:lnTo>
                  <a:pt x="10560" y="2385"/>
                </a:lnTo>
                <a:lnTo>
                  <a:pt x="10414" y="2506"/>
                </a:lnTo>
                <a:lnTo>
                  <a:pt x="10293" y="2628"/>
                </a:lnTo>
                <a:lnTo>
                  <a:pt x="10098" y="2506"/>
                </a:lnTo>
                <a:lnTo>
                  <a:pt x="9879" y="2409"/>
                </a:lnTo>
                <a:lnTo>
                  <a:pt x="9636" y="2336"/>
                </a:lnTo>
                <a:lnTo>
                  <a:pt x="9417" y="2312"/>
                </a:lnTo>
                <a:lnTo>
                  <a:pt x="9392" y="2287"/>
                </a:lnTo>
                <a:lnTo>
                  <a:pt x="9295" y="1995"/>
                </a:lnTo>
                <a:lnTo>
                  <a:pt x="9246" y="1703"/>
                </a:lnTo>
                <a:lnTo>
                  <a:pt x="9246" y="1679"/>
                </a:lnTo>
                <a:lnTo>
                  <a:pt x="9271" y="1630"/>
                </a:lnTo>
                <a:lnTo>
                  <a:pt x="9271" y="1606"/>
                </a:lnTo>
                <a:lnTo>
                  <a:pt x="9198" y="1484"/>
                </a:lnTo>
                <a:lnTo>
                  <a:pt x="9149" y="949"/>
                </a:lnTo>
                <a:lnTo>
                  <a:pt x="9125" y="681"/>
                </a:lnTo>
                <a:lnTo>
                  <a:pt x="9052" y="438"/>
                </a:lnTo>
                <a:lnTo>
                  <a:pt x="9100" y="389"/>
                </a:lnTo>
                <a:lnTo>
                  <a:pt x="9100" y="341"/>
                </a:lnTo>
                <a:lnTo>
                  <a:pt x="9125" y="292"/>
                </a:lnTo>
                <a:lnTo>
                  <a:pt x="9100" y="243"/>
                </a:lnTo>
                <a:lnTo>
                  <a:pt x="9076" y="170"/>
                </a:lnTo>
                <a:lnTo>
                  <a:pt x="9052" y="146"/>
                </a:lnTo>
                <a:lnTo>
                  <a:pt x="9003" y="97"/>
                </a:lnTo>
                <a:lnTo>
                  <a:pt x="8930" y="97"/>
                </a:lnTo>
                <a:lnTo>
                  <a:pt x="8614" y="49"/>
                </a:lnTo>
                <a:lnTo>
                  <a:pt x="8297" y="49"/>
                </a:lnTo>
                <a:lnTo>
                  <a:pt x="7665" y="24"/>
                </a:lnTo>
                <a:lnTo>
                  <a:pt x="7348" y="24"/>
                </a:lnTo>
                <a:lnTo>
                  <a:pt x="7008" y="0"/>
                </a:lnTo>
                <a:close/>
                <a:moveTo>
                  <a:pt x="17471" y="11655"/>
                </a:moveTo>
                <a:lnTo>
                  <a:pt x="17300" y="11704"/>
                </a:lnTo>
                <a:lnTo>
                  <a:pt x="16960" y="11801"/>
                </a:lnTo>
                <a:lnTo>
                  <a:pt x="16692" y="11923"/>
                </a:lnTo>
                <a:lnTo>
                  <a:pt x="16522" y="12045"/>
                </a:lnTo>
                <a:lnTo>
                  <a:pt x="16351" y="12191"/>
                </a:lnTo>
                <a:lnTo>
                  <a:pt x="16205" y="12385"/>
                </a:lnTo>
                <a:lnTo>
                  <a:pt x="16084" y="12556"/>
                </a:lnTo>
                <a:lnTo>
                  <a:pt x="15986" y="12750"/>
                </a:lnTo>
                <a:lnTo>
                  <a:pt x="15913" y="12969"/>
                </a:lnTo>
                <a:lnTo>
                  <a:pt x="15865" y="13188"/>
                </a:lnTo>
                <a:lnTo>
                  <a:pt x="15816" y="13407"/>
                </a:lnTo>
                <a:lnTo>
                  <a:pt x="15816" y="13602"/>
                </a:lnTo>
                <a:lnTo>
                  <a:pt x="15816" y="13797"/>
                </a:lnTo>
                <a:lnTo>
                  <a:pt x="15865" y="13991"/>
                </a:lnTo>
                <a:lnTo>
                  <a:pt x="15913" y="14186"/>
                </a:lnTo>
                <a:lnTo>
                  <a:pt x="16011" y="14381"/>
                </a:lnTo>
                <a:lnTo>
                  <a:pt x="16108" y="14551"/>
                </a:lnTo>
                <a:lnTo>
                  <a:pt x="16230" y="14721"/>
                </a:lnTo>
                <a:lnTo>
                  <a:pt x="16351" y="14892"/>
                </a:lnTo>
                <a:lnTo>
                  <a:pt x="16497" y="15038"/>
                </a:lnTo>
                <a:lnTo>
                  <a:pt x="16668" y="15159"/>
                </a:lnTo>
                <a:lnTo>
                  <a:pt x="16838" y="15257"/>
                </a:lnTo>
                <a:lnTo>
                  <a:pt x="17008" y="15354"/>
                </a:lnTo>
                <a:lnTo>
                  <a:pt x="17203" y="15427"/>
                </a:lnTo>
                <a:lnTo>
                  <a:pt x="17398" y="15476"/>
                </a:lnTo>
                <a:lnTo>
                  <a:pt x="17787" y="15476"/>
                </a:lnTo>
                <a:lnTo>
                  <a:pt x="17957" y="15427"/>
                </a:lnTo>
                <a:lnTo>
                  <a:pt x="18128" y="15403"/>
                </a:lnTo>
                <a:lnTo>
                  <a:pt x="18420" y="15257"/>
                </a:lnTo>
                <a:lnTo>
                  <a:pt x="18712" y="15086"/>
                </a:lnTo>
                <a:lnTo>
                  <a:pt x="18955" y="14867"/>
                </a:lnTo>
                <a:lnTo>
                  <a:pt x="19174" y="14600"/>
                </a:lnTo>
                <a:lnTo>
                  <a:pt x="19369" y="14308"/>
                </a:lnTo>
                <a:lnTo>
                  <a:pt x="19515" y="14016"/>
                </a:lnTo>
                <a:lnTo>
                  <a:pt x="19612" y="13699"/>
                </a:lnTo>
                <a:lnTo>
                  <a:pt x="19636" y="13505"/>
                </a:lnTo>
                <a:lnTo>
                  <a:pt x="19661" y="13286"/>
                </a:lnTo>
                <a:lnTo>
                  <a:pt x="19636" y="13115"/>
                </a:lnTo>
                <a:lnTo>
                  <a:pt x="19588" y="12921"/>
                </a:lnTo>
                <a:lnTo>
                  <a:pt x="19539" y="12775"/>
                </a:lnTo>
                <a:lnTo>
                  <a:pt x="19466" y="12604"/>
                </a:lnTo>
                <a:lnTo>
                  <a:pt x="19344" y="12458"/>
                </a:lnTo>
                <a:lnTo>
                  <a:pt x="19247" y="12337"/>
                </a:lnTo>
                <a:lnTo>
                  <a:pt x="19101" y="12215"/>
                </a:lnTo>
                <a:lnTo>
                  <a:pt x="18979" y="12093"/>
                </a:lnTo>
                <a:lnTo>
                  <a:pt x="18809" y="11996"/>
                </a:lnTo>
                <a:lnTo>
                  <a:pt x="18639" y="11923"/>
                </a:lnTo>
                <a:lnTo>
                  <a:pt x="18468" y="11850"/>
                </a:lnTo>
                <a:lnTo>
                  <a:pt x="18298" y="11801"/>
                </a:lnTo>
                <a:lnTo>
                  <a:pt x="18103" y="11753"/>
                </a:lnTo>
                <a:lnTo>
                  <a:pt x="17933" y="11728"/>
                </a:lnTo>
                <a:lnTo>
                  <a:pt x="17787" y="11680"/>
                </a:lnTo>
                <a:lnTo>
                  <a:pt x="17617" y="11655"/>
                </a:lnTo>
                <a:close/>
                <a:moveTo>
                  <a:pt x="17957" y="9417"/>
                </a:moveTo>
                <a:lnTo>
                  <a:pt x="17860" y="9490"/>
                </a:lnTo>
                <a:lnTo>
                  <a:pt x="17860" y="9514"/>
                </a:lnTo>
                <a:lnTo>
                  <a:pt x="17811" y="9587"/>
                </a:lnTo>
                <a:lnTo>
                  <a:pt x="17836" y="9660"/>
                </a:lnTo>
                <a:lnTo>
                  <a:pt x="17884" y="9709"/>
                </a:lnTo>
                <a:lnTo>
                  <a:pt x="17811" y="9757"/>
                </a:lnTo>
                <a:lnTo>
                  <a:pt x="17763" y="9782"/>
                </a:lnTo>
                <a:lnTo>
                  <a:pt x="17738" y="9830"/>
                </a:lnTo>
                <a:lnTo>
                  <a:pt x="17738" y="9879"/>
                </a:lnTo>
                <a:lnTo>
                  <a:pt x="17738" y="9928"/>
                </a:lnTo>
                <a:lnTo>
                  <a:pt x="17787" y="10001"/>
                </a:lnTo>
                <a:lnTo>
                  <a:pt x="17836" y="10049"/>
                </a:lnTo>
                <a:lnTo>
                  <a:pt x="17884" y="10098"/>
                </a:lnTo>
                <a:lnTo>
                  <a:pt x="17957" y="10122"/>
                </a:lnTo>
                <a:lnTo>
                  <a:pt x="17933" y="10147"/>
                </a:lnTo>
                <a:lnTo>
                  <a:pt x="17884" y="10195"/>
                </a:lnTo>
                <a:lnTo>
                  <a:pt x="17860" y="10244"/>
                </a:lnTo>
                <a:lnTo>
                  <a:pt x="17884" y="10317"/>
                </a:lnTo>
                <a:lnTo>
                  <a:pt x="17933" y="10414"/>
                </a:lnTo>
                <a:lnTo>
                  <a:pt x="18006" y="10487"/>
                </a:lnTo>
                <a:lnTo>
                  <a:pt x="18103" y="10512"/>
                </a:lnTo>
                <a:lnTo>
                  <a:pt x="18176" y="10536"/>
                </a:lnTo>
                <a:lnTo>
                  <a:pt x="18444" y="10585"/>
                </a:lnTo>
                <a:lnTo>
                  <a:pt x="18590" y="10609"/>
                </a:lnTo>
                <a:lnTo>
                  <a:pt x="18639" y="10633"/>
                </a:lnTo>
                <a:lnTo>
                  <a:pt x="18687" y="10609"/>
                </a:lnTo>
                <a:lnTo>
                  <a:pt x="18760" y="10682"/>
                </a:lnTo>
                <a:lnTo>
                  <a:pt x="18858" y="10731"/>
                </a:lnTo>
                <a:lnTo>
                  <a:pt x="18906" y="10731"/>
                </a:lnTo>
                <a:lnTo>
                  <a:pt x="19174" y="10828"/>
                </a:lnTo>
                <a:lnTo>
                  <a:pt x="19296" y="10877"/>
                </a:lnTo>
                <a:lnTo>
                  <a:pt x="19393" y="10950"/>
                </a:lnTo>
                <a:lnTo>
                  <a:pt x="19466" y="10998"/>
                </a:lnTo>
                <a:lnTo>
                  <a:pt x="19539" y="11023"/>
                </a:lnTo>
                <a:lnTo>
                  <a:pt x="19612" y="10998"/>
                </a:lnTo>
                <a:lnTo>
                  <a:pt x="19661" y="10974"/>
                </a:lnTo>
                <a:lnTo>
                  <a:pt x="19709" y="10950"/>
                </a:lnTo>
                <a:lnTo>
                  <a:pt x="19734" y="10901"/>
                </a:lnTo>
                <a:lnTo>
                  <a:pt x="19904" y="10779"/>
                </a:lnTo>
                <a:lnTo>
                  <a:pt x="19977" y="10706"/>
                </a:lnTo>
                <a:lnTo>
                  <a:pt x="20074" y="10658"/>
                </a:lnTo>
                <a:lnTo>
                  <a:pt x="20293" y="10487"/>
                </a:lnTo>
                <a:lnTo>
                  <a:pt x="20537" y="10366"/>
                </a:lnTo>
                <a:lnTo>
                  <a:pt x="20561" y="10341"/>
                </a:lnTo>
                <a:lnTo>
                  <a:pt x="20707" y="10463"/>
                </a:lnTo>
                <a:lnTo>
                  <a:pt x="20877" y="10609"/>
                </a:lnTo>
                <a:lnTo>
                  <a:pt x="21096" y="10828"/>
                </a:lnTo>
                <a:lnTo>
                  <a:pt x="21096" y="10828"/>
                </a:lnTo>
                <a:lnTo>
                  <a:pt x="21023" y="10779"/>
                </a:lnTo>
                <a:lnTo>
                  <a:pt x="20877" y="10682"/>
                </a:lnTo>
                <a:lnTo>
                  <a:pt x="20804" y="10658"/>
                </a:lnTo>
                <a:lnTo>
                  <a:pt x="20707" y="10633"/>
                </a:lnTo>
                <a:lnTo>
                  <a:pt x="20683" y="10633"/>
                </a:lnTo>
                <a:lnTo>
                  <a:pt x="20610" y="10658"/>
                </a:lnTo>
                <a:lnTo>
                  <a:pt x="20561" y="10731"/>
                </a:lnTo>
                <a:lnTo>
                  <a:pt x="20537" y="10779"/>
                </a:lnTo>
                <a:lnTo>
                  <a:pt x="20561" y="10852"/>
                </a:lnTo>
                <a:lnTo>
                  <a:pt x="20610" y="10925"/>
                </a:lnTo>
                <a:lnTo>
                  <a:pt x="20537" y="10974"/>
                </a:lnTo>
                <a:lnTo>
                  <a:pt x="20488" y="11023"/>
                </a:lnTo>
                <a:lnTo>
                  <a:pt x="20488" y="11096"/>
                </a:lnTo>
                <a:lnTo>
                  <a:pt x="20561" y="11266"/>
                </a:lnTo>
                <a:lnTo>
                  <a:pt x="20634" y="11436"/>
                </a:lnTo>
                <a:lnTo>
                  <a:pt x="20756" y="11582"/>
                </a:lnTo>
                <a:lnTo>
                  <a:pt x="20707" y="11534"/>
                </a:lnTo>
                <a:lnTo>
                  <a:pt x="20610" y="11412"/>
                </a:lnTo>
                <a:lnTo>
                  <a:pt x="20561" y="11315"/>
                </a:lnTo>
                <a:lnTo>
                  <a:pt x="20537" y="11266"/>
                </a:lnTo>
                <a:lnTo>
                  <a:pt x="20488" y="11242"/>
                </a:lnTo>
                <a:lnTo>
                  <a:pt x="20439" y="11217"/>
                </a:lnTo>
                <a:lnTo>
                  <a:pt x="20342" y="11217"/>
                </a:lnTo>
                <a:lnTo>
                  <a:pt x="20293" y="11242"/>
                </a:lnTo>
                <a:lnTo>
                  <a:pt x="20269" y="11290"/>
                </a:lnTo>
                <a:lnTo>
                  <a:pt x="20245" y="11339"/>
                </a:lnTo>
                <a:lnTo>
                  <a:pt x="20245" y="11436"/>
                </a:lnTo>
                <a:lnTo>
                  <a:pt x="20245" y="11509"/>
                </a:lnTo>
                <a:lnTo>
                  <a:pt x="20318" y="11680"/>
                </a:lnTo>
                <a:lnTo>
                  <a:pt x="20537" y="12020"/>
                </a:lnTo>
                <a:lnTo>
                  <a:pt x="20585" y="12069"/>
                </a:lnTo>
                <a:lnTo>
                  <a:pt x="20658" y="12093"/>
                </a:lnTo>
                <a:lnTo>
                  <a:pt x="20707" y="12239"/>
                </a:lnTo>
                <a:lnTo>
                  <a:pt x="20731" y="12385"/>
                </a:lnTo>
                <a:lnTo>
                  <a:pt x="20756" y="12556"/>
                </a:lnTo>
                <a:lnTo>
                  <a:pt x="20756" y="12677"/>
                </a:lnTo>
                <a:lnTo>
                  <a:pt x="20780" y="12799"/>
                </a:lnTo>
                <a:lnTo>
                  <a:pt x="20804" y="12872"/>
                </a:lnTo>
                <a:lnTo>
                  <a:pt x="20853" y="12921"/>
                </a:lnTo>
                <a:lnTo>
                  <a:pt x="20926" y="12945"/>
                </a:lnTo>
                <a:lnTo>
                  <a:pt x="21023" y="12945"/>
                </a:lnTo>
                <a:lnTo>
                  <a:pt x="21218" y="12994"/>
                </a:lnTo>
                <a:lnTo>
                  <a:pt x="21413" y="13018"/>
                </a:lnTo>
                <a:lnTo>
                  <a:pt x="21534" y="13042"/>
                </a:lnTo>
                <a:lnTo>
                  <a:pt x="21705" y="13067"/>
                </a:lnTo>
                <a:lnTo>
                  <a:pt x="21899" y="13091"/>
                </a:lnTo>
                <a:lnTo>
                  <a:pt x="21997" y="13115"/>
                </a:lnTo>
                <a:lnTo>
                  <a:pt x="22070" y="13164"/>
                </a:lnTo>
                <a:lnTo>
                  <a:pt x="22070" y="13359"/>
                </a:lnTo>
                <a:lnTo>
                  <a:pt x="22070" y="13578"/>
                </a:lnTo>
                <a:lnTo>
                  <a:pt x="22070" y="13699"/>
                </a:lnTo>
                <a:lnTo>
                  <a:pt x="22045" y="13675"/>
                </a:lnTo>
                <a:lnTo>
                  <a:pt x="21997" y="13626"/>
                </a:lnTo>
                <a:lnTo>
                  <a:pt x="21924" y="13602"/>
                </a:lnTo>
                <a:lnTo>
                  <a:pt x="21851" y="13626"/>
                </a:lnTo>
                <a:lnTo>
                  <a:pt x="21802" y="13675"/>
                </a:lnTo>
                <a:lnTo>
                  <a:pt x="21778" y="13724"/>
                </a:lnTo>
                <a:lnTo>
                  <a:pt x="21729" y="13651"/>
                </a:lnTo>
                <a:lnTo>
                  <a:pt x="21680" y="13602"/>
                </a:lnTo>
                <a:lnTo>
                  <a:pt x="21656" y="13602"/>
                </a:lnTo>
                <a:lnTo>
                  <a:pt x="21607" y="13578"/>
                </a:lnTo>
                <a:lnTo>
                  <a:pt x="21534" y="13602"/>
                </a:lnTo>
                <a:lnTo>
                  <a:pt x="21486" y="13651"/>
                </a:lnTo>
                <a:lnTo>
                  <a:pt x="21437" y="13699"/>
                </a:lnTo>
                <a:lnTo>
                  <a:pt x="21388" y="13894"/>
                </a:lnTo>
                <a:lnTo>
                  <a:pt x="21364" y="13991"/>
                </a:lnTo>
                <a:lnTo>
                  <a:pt x="21315" y="14137"/>
                </a:lnTo>
                <a:lnTo>
                  <a:pt x="21315" y="14089"/>
                </a:lnTo>
                <a:lnTo>
                  <a:pt x="21315" y="13918"/>
                </a:lnTo>
                <a:lnTo>
                  <a:pt x="21291" y="13772"/>
                </a:lnTo>
                <a:lnTo>
                  <a:pt x="21267" y="13724"/>
                </a:lnTo>
                <a:lnTo>
                  <a:pt x="21242" y="13699"/>
                </a:lnTo>
                <a:lnTo>
                  <a:pt x="21194" y="13675"/>
                </a:lnTo>
                <a:lnTo>
                  <a:pt x="21145" y="13651"/>
                </a:lnTo>
                <a:lnTo>
                  <a:pt x="21072" y="13675"/>
                </a:lnTo>
                <a:lnTo>
                  <a:pt x="21023" y="13724"/>
                </a:lnTo>
                <a:lnTo>
                  <a:pt x="20999" y="13772"/>
                </a:lnTo>
                <a:lnTo>
                  <a:pt x="20975" y="13845"/>
                </a:lnTo>
                <a:lnTo>
                  <a:pt x="20926" y="13967"/>
                </a:lnTo>
                <a:lnTo>
                  <a:pt x="20926" y="14016"/>
                </a:lnTo>
                <a:lnTo>
                  <a:pt x="20829" y="14381"/>
                </a:lnTo>
                <a:lnTo>
                  <a:pt x="20829" y="14454"/>
                </a:lnTo>
                <a:lnTo>
                  <a:pt x="20756" y="14600"/>
                </a:lnTo>
                <a:lnTo>
                  <a:pt x="20707" y="14721"/>
                </a:lnTo>
                <a:lnTo>
                  <a:pt x="20610" y="14867"/>
                </a:lnTo>
                <a:lnTo>
                  <a:pt x="20512" y="14989"/>
                </a:lnTo>
                <a:lnTo>
                  <a:pt x="20488" y="15038"/>
                </a:lnTo>
                <a:lnTo>
                  <a:pt x="20439" y="15086"/>
                </a:lnTo>
                <a:lnTo>
                  <a:pt x="20439" y="15135"/>
                </a:lnTo>
                <a:lnTo>
                  <a:pt x="20439" y="15184"/>
                </a:lnTo>
                <a:lnTo>
                  <a:pt x="20439" y="15257"/>
                </a:lnTo>
                <a:lnTo>
                  <a:pt x="20488" y="15305"/>
                </a:lnTo>
                <a:lnTo>
                  <a:pt x="20512" y="15330"/>
                </a:lnTo>
                <a:lnTo>
                  <a:pt x="20585" y="15354"/>
                </a:lnTo>
                <a:lnTo>
                  <a:pt x="20634" y="15378"/>
                </a:lnTo>
                <a:lnTo>
                  <a:pt x="20658" y="15378"/>
                </a:lnTo>
                <a:lnTo>
                  <a:pt x="20804" y="15548"/>
                </a:lnTo>
                <a:lnTo>
                  <a:pt x="20926" y="15694"/>
                </a:lnTo>
                <a:lnTo>
                  <a:pt x="21048" y="15889"/>
                </a:lnTo>
                <a:lnTo>
                  <a:pt x="21194" y="16108"/>
                </a:lnTo>
                <a:lnTo>
                  <a:pt x="21048" y="16254"/>
                </a:lnTo>
                <a:lnTo>
                  <a:pt x="20902" y="16424"/>
                </a:lnTo>
                <a:lnTo>
                  <a:pt x="20829" y="16473"/>
                </a:lnTo>
                <a:lnTo>
                  <a:pt x="20756" y="16424"/>
                </a:lnTo>
                <a:lnTo>
                  <a:pt x="20683" y="16400"/>
                </a:lnTo>
                <a:lnTo>
                  <a:pt x="20585" y="16424"/>
                </a:lnTo>
                <a:lnTo>
                  <a:pt x="20488" y="16473"/>
                </a:lnTo>
                <a:lnTo>
                  <a:pt x="20488" y="16376"/>
                </a:lnTo>
                <a:lnTo>
                  <a:pt x="20464" y="16303"/>
                </a:lnTo>
                <a:lnTo>
                  <a:pt x="20391" y="16230"/>
                </a:lnTo>
                <a:lnTo>
                  <a:pt x="20293" y="16205"/>
                </a:lnTo>
                <a:lnTo>
                  <a:pt x="20220" y="16230"/>
                </a:lnTo>
                <a:lnTo>
                  <a:pt x="20220" y="16157"/>
                </a:lnTo>
                <a:lnTo>
                  <a:pt x="20220" y="16108"/>
                </a:lnTo>
                <a:lnTo>
                  <a:pt x="20196" y="16035"/>
                </a:lnTo>
                <a:lnTo>
                  <a:pt x="20172" y="16011"/>
                </a:lnTo>
                <a:lnTo>
                  <a:pt x="20123" y="15986"/>
                </a:lnTo>
                <a:lnTo>
                  <a:pt x="20074" y="15962"/>
                </a:lnTo>
                <a:lnTo>
                  <a:pt x="20001" y="15986"/>
                </a:lnTo>
                <a:lnTo>
                  <a:pt x="19928" y="16011"/>
                </a:lnTo>
                <a:lnTo>
                  <a:pt x="19831" y="16059"/>
                </a:lnTo>
                <a:lnTo>
                  <a:pt x="19636" y="16181"/>
                </a:lnTo>
                <a:lnTo>
                  <a:pt x="19588" y="16230"/>
                </a:lnTo>
                <a:lnTo>
                  <a:pt x="19466" y="16205"/>
                </a:lnTo>
                <a:lnTo>
                  <a:pt x="19417" y="16205"/>
                </a:lnTo>
                <a:lnTo>
                  <a:pt x="19369" y="16230"/>
                </a:lnTo>
                <a:lnTo>
                  <a:pt x="19271" y="16254"/>
                </a:lnTo>
                <a:lnTo>
                  <a:pt x="19198" y="16303"/>
                </a:lnTo>
                <a:lnTo>
                  <a:pt x="19077" y="16376"/>
                </a:lnTo>
                <a:lnTo>
                  <a:pt x="18979" y="16400"/>
                </a:lnTo>
                <a:lnTo>
                  <a:pt x="18882" y="16424"/>
                </a:lnTo>
                <a:lnTo>
                  <a:pt x="18785" y="16473"/>
                </a:lnTo>
                <a:lnTo>
                  <a:pt x="18687" y="16497"/>
                </a:lnTo>
                <a:lnTo>
                  <a:pt x="18614" y="16546"/>
                </a:lnTo>
                <a:lnTo>
                  <a:pt x="18517" y="16595"/>
                </a:lnTo>
                <a:lnTo>
                  <a:pt x="18444" y="16619"/>
                </a:lnTo>
                <a:lnTo>
                  <a:pt x="18371" y="16668"/>
                </a:lnTo>
                <a:lnTo>
                  <a:pt x="18274" y="16692"/>
                </a:lnTo>
                <a:lnTo>
                  <a:pt x="18176" y="16716"/>
                </a:lnTo>
                <a:lnTo>
                  <a:pt x="18079" y="16765"/>
                </a:lnTo>
                <a:lnTo>
                  <a:pt x="18055" y="16814"/>
                </a:lnTo>
                <a:lnTo>
                  <a:pt x="18030" y="16838"/>
                </a:lnTo>
                <a:lnTo>
                  <a:pt x="18030" y="16911"/>
                </a:lnTo>
                <a:lnTo>
                  <a:pt x="18055" y="16960"/>
                </a:lnTo>
                <a:lnTo>
                  <a:pt x="18079" y="17008"/>
                </a:lnTo>
                <a:lnTo>
                  <a:pt x="18152" y="17057"/>
                </a:lnTo>
                <a:lnTo>
                  <a:pt x="18103" y="17106"/>
                </a:lnTo>
                <a:lnTo>
                  <a:pt x="18079" y="17154"/>
                </a:lnTo>
                <a:lnTo>
                  <a:pt x="18055" y="17203"/>
                </a:lnTo>
                <a:lnTo>
                  <a:pt x="18079" y="17252"/>
                </a:lnTo>
                <a:lnTo>
                  <a:pt x="18103" y="17300"/>
                </a:lnTo>
                <a:lnTo>
                  <a:pt x="18152" y="17349"/>
                </a:lnTo>
                <a:lnTo>
                  <a:pt x="18225" y="17373"/>
                </a:lnTo>
                <a:lnTo>
                  <a:pt x="18201" y="17373"/>
                </a:lnTo>
                <a:lnTo>
                  <a:pt x="18103" y="17398"/>
                </a:lnTo>
                <a:lnTo>
                  <a:pt x="18055" y="17446"/>
                </a:lnTo>
                <a:lnTo>
                  <a:pt x="18006" y="17519"/>
                </a:lnTo>
                <a:lnTo>
                  <a:pt x="18030" y="17592"/>
                </a:lnTo>
                <a:lnTo>
                  <a:pt x="18055" y="17641"/>
                </a:lnTo>
                <a:lnTo>
                  <a:pt x="18128" y="17690"/>
                </a:lnTo>
                <a:lnTo>
                  <a:pt x="18225" y="17714"/>
                </a:lnTo>
                <a:lnTo>
                  <a:pt x="17909" y="17738"/>
                </a:lnTo>
                <a:lnTo>
                  <a:pt x="17519" y="17738"/>
                </a:lnTo>
                <a:lnTo>
                  <a:pt x="17495" y="17568"/>
                </a:lnTo>
                <a:lnTo>
                  <a:pt x="17471" y="17398"/>
                </a:lnTo>
                <a:lnTo>
                  <a:pt x="17446" y="17300"/>
                </a:lnTo>
                <a:lnTo>
                  <a:pt x="17446" y="17203"/>
                </a:lnTo>
                <a:lnTo>
                  <a:pt x="17422" y="16984"/>
                </a:lnTo>
                <a:lnTo>
                  <a:pt x="17373" y="16765"/>
                </a:lnTo>
                <a:lnTo>
                  <a:pt x="17325" y="16668"/>
                </a:lnTo>
                <a:lnTo>
                  <a:pt x="17276" y="16595"/>
                </a:lnTo>
                <a:lnTo>
                  <a:pt x="17203" y="16522"/>
                </a:lnTo>
                <a:lnTo>
                  <a:pt x="17106" y="16473"/>
                </a:lnTo>
                <a:lnTo>
                  <a:pt x="17057" y="16449"/>
                </a:lnTo>
                <a:lnTo>
                  <a:pt x="17008" y="16449"/>
                </a:lnTo>
                <a:lnTo>
                  <a:pt x="16862" y="16424"/>
                </a:lnTo>
                <a:lnTo>
                  <a:pt x="16789" y="16400"/>
                </a:lnTo>
                <a:lnTo>
                  <a:pt x="16643" y="16327"/>
                </a:lnTo>
                <a:lnTo>
                  <a:pt x="16449" y="16254"/>
                </a:lnTo>
                <a:lnTo>
                  <a:pt x="16376" y="16181"/>
                </a:lnTo>
                <a:lnTo>
                  <a:pt x="16278" y="16157"/>
                </a:lnTo>
                <a:lnTo>
                  <a:pt x="16181" y="16181"/>
                </a:lnTo>
                <a:lnTo>
                  <a:pt x="16157" y="16181"/>
                </a:lnTo>
                <a:lnTo>
                  <a:pt x="16035" y="16132"/>
                </a:lnTo>
                <a:lnTo>
                  <a:pt x="16011" y="16108"/>
                </a:lnTo>
                <a:lnTo>
                  <a:pt x="15913" y="16059"/>
                </a:lnTo>
                <a:lnTo>
                  <a:pt x="15792" y="16035"/>
                </a:lnTo>
                <a:lnTo>
                  <a:pt x="15694" y="16059"/>
                </a:lnTo>
                <a:lnTo>
                  <a:pt x="15646" y="16132"/>
                </a:lnTo>
                <a:lnTo>
                  <a:pt x="15621" y="16205"/>
                </a:lnTo>
                <a:lnTo>
                  <a:pt x="15646" y="16303"/>
                </a:lnTo>
                <a:lnTo>
                  <a:pt x="15646" y="16303"/>
                </a:lnTo>
                <a:lnTo>
                  <a:pt x="15597" y="16278"/>
                </a:lnTo>
                <a:lnTo>
                  <a:pt x="15500" y="16205"/>
                </a:lnTo>
                <a:lnTo>
                  <a:pt x="15402" y="16157"/>
                </a:lnTo>
                <a:lnTo>
                  <a:pt x="15354" y="16157"/>
                </a:lnTo>
                <a:lnTo>
                  <a:pt x="15305" y="16181"/>
                </a:lnTo>
                <a:lnTo>
                  <a:pt x="15256" y="16205"/>
                </a:lnTo>
                <a:lnTo>
                  <a:pt x="15232" y="16230"/>
                </a:lnTo>
                <a:lnTo>
                  <a:pt x="15208" y="16278"/>
                </a:lnTo>
                <a:lnTo>
                  <a:pt x="15232" y="16400"/>
                </a:lnTo>
                <a:lnTo>
                  <a:pt x="15281" y="16497"/>
                </a:lnTo>
                <a:lnTo>
                  <a:pt x="15232" y="16497"/>
                </a:lnTo>
                <a:lnTo>
                  <a:pt x="15183" y="16473"/>
                </a:lnTo>
                <a:lnTo>
                  <a:pt x="15135" y="16449"/>
                </a:lnTo>
                <a:lnTo>
                  <a:pt x="15062" y="16473"/>
                </a:lnTo>
                <a:lnTo>
                  <a:pt x="15038" y="16546"/>
                </a:lnTo>
                <a:lnTo>
                  <a:pt x="15013" y="16570"/>
                </a:lnTo>
                <a:lnTo>
                  <a:pt x="15013" y="16643"/>
                </a:lnTo>
                <a:lnTo>
                  <a:pt x="14916" y="16570"/>
                </a:lnTo>
                <a:lnTo>
                  <a:pt x="14770" y="16424"/>
                </a:lnTo>
                <a:lnTo>
                  <a:pt x="14624" y="16254"/>
                </a:lnTo>
                <a:lnTo>
                  <a:pt x="14721" y="16132"/>
                </a:lnTo>
                <a:lnTo>
                  <a:pt x="14794" y="15986"/>
                </a:lnTo>
                <a:lnTo>
                  <a:pt x="14892" y="15865"/>
                </a:lnTo>
                <a:lnTo>
                  <a:pt x="15062" y="15621"/>
                </a:lnTo>
                <a:lnTo>
                  <a:pt x="15305" y="15305"/>
                </a:lnTo>
                <a:lnTo>
                  <a:pt x="15378" y="15232"/>
                </a:lnTo>
                <a:lnTo>
                  <a:pt x="15402" y="15159"/>
                </a:lnTo>
                <a:lnTo>
                  <a:pt x="15402" y="15062"/>
                </a:lnTo>
                <a:lnTo>
                  <a:pt x="15329" y="14965"/>
                </a:lnTo>
                <a:lnTo>
                  <a:pt x="15183" y="14819"/>
                </a:lnTo>
                <a:lnTo>
                  <a:pt x="15086" y="14673"/>
                </a:lnTo>
                <a:lnTo>
                  <a:pt x="15038" y="14624"/>
                </a:lnTo>
                <a:lnTo>
                  <a:pt x="15013" y="14575"/>
                </a:lnTo>
                <a:lnTo>
                  <a:pt x="15013" y="14551"/>
                </a:lnTo>
                <a:lnTo>
                  <a:pt x="14989" y="14454"/>
                </a:lnTo>
                <a:lnTo>
                  <a:pt x="14940" y="14405"/>
                </a:lnTo>
                <a:lnTo>
                  <a:pt x="14892" y="14356"/>
                </a:lnTo>
                <a:lnTo>
                  <a:pt x="14794" y="14332"/>
                </a:lnTo>
                <a:lnTo>
                  <a:pt x="14478" y="14308"/>
                </a:lnTo>
                <a:lnTo>
                  <a:pt x="14113" y="14283"/>
                </a:lnTo>
                <a:lnTo>
                  <a:pt x="13748" y="14210"/>
                </a:lnTo>
                <a:lnTo>
                  <a:pt x="13724" y="14089"/>
                </a:lnTo>
                <a:lnTo>
                  <a:pt x="13724" y="14016"/>
                </a:lnTo>
                <a:lnTo>
                  <a:pt x="13699" y="13821"/>
                </a:lnTo>
                <a:lnTo>
                  <a:pt x="13724" y="13602"/>
                </a:lnTo>
                <a:lnTo>
                  <a:pt x="13724" y="13456"/>
                </a:lnTo>
                <a:lnTo>
                  <a:pt x="13748" y="13505"/>
                </a:lnTo>
                <a:lnTo>
                  <a:pt x="13821" y="13529"/>
                </a:lnTo>
                <a:lnTo>
                  <a:pt x="13894" y="13553"/>
                </a:lnTo>
                <a:lnTo>
                  <a:pt x="13943" y="13553"/>
                </a:lnTo>
                <a:lnTo>
                  <a:pt x="13991" y="13529"/>
                </a:lnTo>
                <a:lnTo>
                  <a:pt x="14016" y="13505"/>
                </a:lnTo>
                <a:lnTo>
                  <a:pt x="14089" y="13432"/>
                </a:lnTo>
                <a:lnTo>
                  <a:pt x="14137" y="13480"/>
                </a:lnTo>
                <a:lnTo>
                  <a:pt x="14186" y="13505"/>
                </a:lnTo>
                <a:lnTo>
                  <a:pt x="14235" y="13529"/>
                </a:lnTo>
                <a:lnTo>
                  <a:pt x="14308" y="13505"/>
                </a:lnTo>
                <a:lnTo>
                  <a:pt x="14381" y="13480"/>
                </a:lnTo>
                <a:lnTo>
                  <a:pt x="14429" y="13407"/>
                </a:lnTo>
                <a:lnTo>
                  <a:pt x="14502" y="13456"/>
                </a:lnTo>
                <a:lnTo>
                  <a:pt x="14575" y="13480"/>
                </a:lnTo>
                <a:lnTo>
                  <a:pt x="14624" y="13480"/>
                </a:lnTo>
                <a:lnTo>
                  <a:pt x="14673" y="13456"/>
                </a:lnTo>
                <a:lnTo>
                  <a:pt x="14721" y="13432"/>
                </a:lnTo>
                <a:lnTo>
                  <a:pt x="14746" y="13383"/>
                </a:lnTo>
                <a:lnTo>
                  <a:pt x="14770" y="13261"/>
                </a:lnTo>
                <a:lnTo>
                  <a:pt x="14794" y="13164"/>
                </a:lnTo>
                <a:lnTo>
                  <a:pt x="14819" y="13115"/>
                </a:lnTo>
                <a:lnTo>
                  <a:pt x="14819" y="13042"/>
                </a:lnTo>
                <a:lnTo>
                  <a:pt x="14843" y="12969"/>
                </a:lnTo>
                <a:lnTo>
                  <a:pt x="14916" y="12945"/>
                </a:lnTo>
                <a:lnTo>
                  <a:pt x="14965" y="12921"/>
                </a:lnTo>
                <a:lnTo>
                  <a:pt x="14989" y="12872"/>
                </a:lnTo>
                <a:lnTo>
                  <a:pt x="15013" y="12799"/>
                </a:lnTo>
                <a:lnTo>
                  <a:pt x="15038" y="12750"/>
                </a:lnTo>
                <a:lnTo>
                  <a:pt x="15038" y="12702"/>
                </a:lnTo>
                <a:lnTo>
                  <a:pt x="15062" y="12580"/>
                </a:lnTo>
                <a:lnTo>
                  <a:pt x="15086" y="12458"/>
                </a:lnTo>
                <a:lnTo>
                  <a:pt x="15159" y="12239"/>
                </a:lnTo>
                <a:lnTo>
                  <a:pt x="15232" y="12093"/>
                </a:lnTo>
                <a:lnTo>
                  <a:pt x="15281" y="12020"/>
                </a:lnTo>
                <a:lnTo>
                  <a:pt x="15329" y="11923"/>
                </a:lnTo>
                <a:lnTo>
                  <a:pt x="15305" y="11826"/>
                </a:lnTo>
                <a:lnTo>
                  <a:pt x="15256" y="11728"/>
                </a:lnTo>
                <a:lnTo>
                  <a:pt x="15062" y="11534"/>
                </a:lnTo>
                <a:lnTo>
                  <a:pt x="14867" y="11315"/>
                </a:lnTo>
                <a:lnTo>
                  <a:pt x="14575" y="10974"/>
                </a:lnTo>
                <a:lnTo>
                  <a:pt x="14697" y="10828"/>
                </a:lnTo>
                <a:lnTo>
                  <a:pt x="14819" y="10682"/>
                </a:lnTo>
                <a:lnTo>
                  <a:pt x="14867" y="10633"/>
                </a:lnTo>
                <a:lnTo>
                  <a:pt x="14892" y="10706"/>
                </a:lnTo>
                <a:lnTo>
                  <a:pt x="14940" y="10731"/>
                </a:lnTo>
                <a:lnTo>
                  <a:pt x="14989" y="10779"/>
                </a:lnTo>
                <a:lnTo>
                  <a:pt x="15111" y="10779"/>
                </a:lnTo>
                <a:lnTo>
                  <a:pt x="15111" y="10828"/>
                </a:lnTo>
                <a:lnTo>
                  <a:pt x="15159" y="10877"/>
                </a:lnTo>
                <a:lnTo>
                  <a:pt x="15232" y="10925"/>
                </a:lnTo>
                <a:lnTo>
                  <a:pt x="15232" y="11023"/>
                </a:lnTo>
                <a:lnTo>
                  <a:pt x="15256" y="11120"/>
                </a:lnTo>
                <a:lnTo>
                  <a:pt x="15329" y="11193"/>
                </a:lnTo>
                <a:lnTo>
                  <a:pt x="15427" y="11217"/>
                </a:lnTo>
                <a:lnTo>
                  <a:pt x="15524" y="11193"/>
                </a:lnTo>
                <a:lnTo>
                  <a:pt x="15573" y="11120"/>
                </a:lnTo>
                <a:lnTo>
                  <a:pt x="15646" y="11023"/>
                </a:lnTo>
                <a:lnTo>
                  <a:pt x="15621" y="11096"/>
                </a:lnTo>
                <a:lnTo>
                  <a:pt x="15597" y="11169"/>
                </a:lnTo>
                <a:lnTo>
                  <a:pt x="15621" y="11217"/>
                </a:lnTo>
                <a:lnTo>
                  <a:pt x="15646" y="11290"/>
                </a:lnTo>
                <a:lnTo>
                  <a:pt x="15694" y="11315"/>
                </a:lnTo>
                <a:lnTo>
                  <a:pt x="15816" y="11315"/>
                </a:lnTo>
                <a:lnTo>
                  <a:pt x="15889" y="11266"/>
                </a:lnTo>
                <a:lnTo>
                  <a:pt x="15938" y="11217"/>
                </a:lnTo>
                <a:lnTo>
                  <a:pt x="15962" y="11217"/>
                </a:lnTo>
                <a:lnTo>
                  <a:pt x="16108" y="11071"/>
                </a:lnTo>
                <a:lnTo>
                  <a:pt x="16181" y="11047"/>
                </a:lnTo>
                <a:lnTo>
                  <a:pt x="16254" y="10998"/>
                </a:lnTo>
                <a:lnTo>
                  <a:pt x="16327" y="10998"/>
                </a:lnTo>
                <a:lnTo>
                  <a:pt x="16424" y="10974"/>
                </a:lnTo>
                <a:lnTo>
                  <a:pt x="16497" y="10925"/>
                </a:lnTo>
                <a:lnTo>
                  <a:pt x="16765" y="10828"/>
                </a:lnTo>
                <a:lnTo>
                  <a:pt x="17057" y="10731"/>
                </a:lnTo>
                <a:lnTo>
                  <a:pt x="17154" y="10682"/>
                </a:lnTo>
                <a:lnTo>
                  <a:pt x="17203" y="10609"/>
                </a:lnTo>
                <a:lnTo>
                  <a:pt x="17227" y="10585"/>
                </a:lnTo>
                <a:lnTo>
                  <a:pt x="17252" y="10463"/>
                </a:lnTo>
                <a:lnTo>
                  <a:pt x="17300" y="10317"/>
                </a:lnTo>
                <a:lnTo>
                  <a:pt x="17300" y="10049"/>
                </a:lnTo>
                <a:lnTo>
                  <a:pt x="17325" y="9855"/>
                </a:lnTo>
                <a:lnTo>
                  <a:pt x="17349" y="9709"/>
                </a:lnTo>
                <a:lnTo>
                  <a:pt x="17373" y="9563"/>
                </a:lnTo>
                <a:lnTo>
                  <a:pt x="17398" y="9417"/>
                </a:lnTo>
                <a:close/>
                <a:moveTo>
                  <a:pt x="17568" y="8954"/>
                </a:moveTo>
                <a:lnTo>
                  <a:pt x="17325" y="8979"/>
                </a:lnTo>
                <a:lnTo>
                  <a:pt x="17130" y="9027"/>
                </a:lnTo>
                <a:lnTo>
                  <a:pt x="17057" y="9076"/>
                </a:lnTo>
                <a:lnTo>
                  <a:pt x="17008" y="9173"/>
                </a:lnTo>
                <a:lnTo>
                  <a:pt x="16960" y="9271"/>
                </a:lnTo>
                <a:lnTo>
                  <a:pt x="16911" y="9392"/>
                </a:lnTo>
                <a:lnTo>
                  <a:pt x="16887" y="9660"/>
                </a:lnTo>
                <a:lnTo>
                  <a:pt x="16862" y="9782"/>
                </a:lnTo>
                <a:lnTo>
                  <a:pt x="16838" y="9928"/>
                </a:lnTo>
                <a:lnTo>
                  <a:pt x="16814" y="10147"/>
                </a:lnTo>
                <a:lnTo>
                  <a:pt x="16789" y="10341"/>
                </a:lnTo>
                <a:lnTo>
                  <a:pt x="16570" y="10439"/>
                </a:lnTo>
                <a:lnTo>
                  <a:pt x="16351" y="10536"/>
                </a:lnTo>
                <a:lnTo>
                  <a:pt x="16157" y="10414"/>
                </a:lnTo>
                <a:lnTo>
                  <a:pt x="15889" y="10220"/>
                </a:lnTo>
                <a:lnTo>
                  <a:pt x="15792" y="10147"/>
                </a:lnTo>
                <a:lnTo>
                  <a:pt x="15573" y="10001"/>
                </a:lnTo>
                <a:lnTo>
                  <a:pt x="15451" y="9928"/>
                </a:lnTo>
                <a:lnTo>
                  <a:pt x="15305" y="9903"/>
                </a:lnTo>
                <a:lnTo>
                  <a:pt x="15208" y="9879"/>
                </a:lnTo>
                <a:lnTo>
                  <a:pt x="15135" y="9903"/>
                </a:lnTo>
                <a:lnTo>
                  <a:pt x="14989" y="9976"/>
                </a:lnTo>
                <a:lnTo>
                  <a:pt x="14843" y="10074"/>
                </a:lnTo>
                <a:lnTo>
                  <a:pt x="14624" y="10293"/>
                </a:lnTo>
                <a:lnTo>
                  <a:pt x="14502" y="10414"/>
                </a:lnTo>
                <a:lnTo>
                  <a:pt x="14332" y="10609"/>
                </a:lnTo>
                <a:lnTo>
                  <a:pt x="14162" y="10779"/>
                </a:lnTo>
                <a:lnTo>
                  <a:pt x="14113" y="10828"/>
                </a:lnTo>
                <a:lnTo>
                  <a:pt x="14089" y="10877"/>
                </a:lnTo>
                <a:lnTo>
                  <a:pt x="14064" y="10950"/>
                </a:lnTo>
                <a:lnTo>
                  <a:pt x="14089" y="11023"/>
                </a:lnTo>
                <a:lnTo>
                  <a:pt x="14137" y="11120"/>
                </a:lnTo>
                <a:lnTo>
                  <a:pt x="14186" y="11217"/>
                </a:lnTo>
                <a:lnTo>
                  <a:pt x="14332" y="11412"/>
                </a:lnTo>
                <a:lnTo>
                  <a:pt x="14454" y="11534"/>
                </a:lnTo>
                <a:lnTo>
                  <a:pt x="14478" y="11607"/>
                </a:lnTo>
                <a:lnTo>
                  <a:pt x="14648" y="11801"/>
                </a:lnTo>
                <a:lnTo>
                  <a:pt x="14819" y="11996"/>
                </a:lnTo>
                <a:lnTo>
                  <a:pt x="14721" y="12166"/>
                </a:lnTo>
                <a:lnTo>
                  <a:pt x="14721" y="12191"/>
                </a:lnTo>
                <a:lnTo>
                  <a:pt x="14648" y="12361"/>
                </a:lnTo>
                <a:lnTo>
                  <a:pt x="14600" y="12531"/>
                </a:lnTo>
                <a:lnTo>
                  <a:pt x="14381" y="12556"/>
                </a:lnTo>
                <a:lnTo>
                  <a:pt x="14162" y="12580"/>
                </a:lnTo>
                <a:lnTo>
                  <a:pt x="14040" y="12604"/>
                </a:lnTo>
                <a:lnTo>
                  <a:pt x="13991" y="12604"/>
                </a:lnTo>
                <a:lnTo>
                  <a:pt x="13845" y="12653"/>
                </a:lnTo>
                <a:lnTo>
                  <a:pt x="13675" y="12677"/>
                </a:lnTo>
                <a:lnTo>
                  <a:pt x="13553" y="12750"/>
                </a:lnTo>
                <a:lnTo>
                  <a:pt x="13456" y="12823"/>
                </a:lnTo>
                <a:lnTo>
                  <a:pt x="13407" y="12872"/>
                </a:lnTo>
                <a:lnTo>
                  <a:pt x="13334" y="12945"/>
                </a:lnTo>
                <a:lnTo>
                  <a:pt x="13310" y="13018"/>
                </a:lnTo>
                <a:lnTo>
                  <a:pt x="13286" y="13164"/>
                </a:lnTo>
                <a:lnTo>
                  <a:pt x="13286" y="13213"/>
                </a:lnTo>
                <a:lnTo>
                  <a:pt x="13237" y="13699"/>
                </a:lnTo>
                <a:lnTo>
                  <a:pt x="13237" y="13748"/>
                </a:lnTo>
                <a:lnTo>
                  <a:pt x="13237" y="13918"/>
                </a:lnTo>
                <a:lnTo>
                  <a:pt x="13237" y="14113"/>
                </a:lnTo>
                <a:lnTo>
                  <a:pt x="13286" y="14283"/>
                </a:lnTo>
                <a:lnTo>
                  <a:pt x="13310" y="14356"/>
                </a:lnTo>
                <a:lnTo>
                  <a:pt x="13383" y="14405"/>
                </a:lnTo>
                <a:lnTo>
                  <a:pt x="13407" y="14502"/>
                </a:lnTo>
                <a:lnTo>
                  <a:pt x="13480" y="14551"/>
                </a:lnTo>
                <a:lnTo>
                  <a:pt x="13724" y="14648"/>
                </a:lnTo>
                <a:lnTo>
                  <a:pt x="13991" y="14697"/>
                </a:lnTo>
                <a:lnTo>
                  <a:pt x="14259" y="14746"/>
                </a:lnTo>
                <a:lnTo>
                  <a:pt x="14527" y="14770"/>
                </a:lnTo>
                <a:lnTo>
                  <a:pt x="14673" y="14770"/>
                </a:lnTo>
                <a:lnTo>
                  <a:pt x="14697" y="14867"/>
                </a:lnTo>
                <a:lnTo>
                  <a:pt x="14721" y="14916"/>
                </a:lnTo>
                <a:lnTo>
                  <a:pt x="14819" y="15038"/>
                </a:lnTo>
                <a:lnTo>
                  <a:pt x="14916" y="15184"/>
                </a:lnTo>
                <a:lnTo>
                  <a:pt x="14746" y="15330"/>
                </a:lnTo>
                <a:lnTo>
                  <a:pt x="14624" y="15500"/>
                </a:lnTo>
                <a:lnTo>
                  <a:pt x="14575" y="15573"/>
                </a:lnTo>
                <a:lnTo>
                  <a:pt x="14381" y="15816"/>
                </a:lnTo>
                <a:lnTo>
                  <a:pt x="14332" y="15865"/>
                </a:lnTo>
                <a:lnTo>
                  <a:pt x="14235" y="15986"/>
                </a:lnTo>
                <a:lnTo>
                  <a:pt x="14210" y="16059"/>
                </a:lnTo>
                <a:lnTo>
                  <a:pt x="14186" y="16108"/>
                </a:lnTo>
                <a:lnTo>
                  <a:pt x="14210" y="16230"/>
                </a:lnTo>
                <a:lnTo>
                  <a:pt x="14210" y="16303"/>
                </a:lnTo>
                <a:lnTo>
                  <a:pt x="14235" y="16376"/>
                </a:lnTo>
                <a:lnTo>
                  <a:pt x="14283" y="16522"/>
                </a:lnTo>
                <a:lnTo>
                  <a:pt x="14381" y="16643"/>
                </a:lnTo>
                <a:lnTo>
                  <a:pt x="14478" y="16765"/>
                </a:lnTo>
                <a:lnTo>
                  <a:pt x="14527" y="16789"/>
                </a:lnTo>
                <a:lnTo>
                  <a:pt x="14794" y="17081"/>
                </a:lnTo>
                <a:lnTo>
                  <a:pt x="15111" y="17349"/>
                </a:lnTo>
                <a:lnTo>
                  <a:pt x="15183" y="17373"/>
                </a:lnTo>
                <a:lnTo>
                  <a:pt x="15232" y="17398"/>
                </a:lnTo>
                <a:lnTo>
                  <a:pt x="15305" y="17373"/>
                </a:lnTo>
                <a:lnTo>
                  <a:pt x="15354" y="17373"/>
                </a:lnTo>
                <a:lnTo>
                  <a:pt x="15475" y="17349"/>
                </a:lnTo>
                <a:lnTo>
                  <a:pt x="15621" y="17300"/>
                </a:lnTo>
                <a:lnTo>
                  <a:pt x="15840" y="17154"/>
                </a:lnTo>
                <a:lnTo>
                  <a:pt x="15865" y="17130"/>
                </a:lnTo>
                <a:lnTo>
                  <a:pt x="16132" y="16911"/>
                </a:lnTo>
                <a:lnTo>
                  <a:pt x="16376" y="16668"/>
                </a:lnTo>
                <a:lnTo>
                  <a:pt x="16546" y="16741"/>
                </a:lnTo>
                <a:lnTo>
                  <a:pt x="16570" y="16765"/>
                </a:lnTo>
                <a:lnTo>
                  <a:pt x="16619" y="16789"/>
                </a:lnTo>
                <a:lnTo>
                  <a:pt x="16765" y="16862"/>
                </a:lnTo>
                <a:lnTo>
                  <a:pt x="16935" y="16887"/>
                </a:lnTo>
                <a:lnTo>
                  <a:pt x="16935" y="16960"/>
                </a:lnTo>
                <a:lnTo>
                  <a:pt x="16960" y="17033"/>
                </a:lnTo>
                <a:lnTo>
                  <a:pt x="17008" y="17276"/>
                </a:lnTo>
                <a:lnTo>
                  <a:pt x="17033" y="17495"/>
                </a:lnTo>
                <a:lnTo>
                  <a:pt x="17033" y="17617"/>
                </a:lnTo>
                <a:lnTo>
                  <a:pt x="17033" y="17738"/>
                </a:lnTo>
                <a:lnTo>
                  <a:pt x="17033" y="17860"/>
                </a:lnTo>
                <a:lnTo>
                  <a:pt x="17081" y="17982"/>
                </a:lnTo>
                <a:lnTo>
                  <a:pt x="17179" y="18079"/>
                </a:lnTo>
                <a:lnTo>
                  <a:pt x="17203" y="18103"/>
                </a:lnTo>
                <a:lnTo>
                  <a:pt x="17276" y="18152"/>
                </a:lnTo>
                <a:lnTo>
                  <a:pt x="17398" y="18201"/>
                </a:lnTo>
                <a:lnTo>
                  <a:pt x="17592" y="18225"/>
                </a:lnTo>
                <a:lnTo>
                  <a:pt x="17714" y="18201"/>
                </a:lnTo>
                <a:lnTo>
                  <a:pt x="18152" y="18201"/>
                </a:lnTo>
                <a:lnTo>
                  <a:pt x="18541" y="18176"/>
                </a:lnTo>
                <a:lnTo>
                  <a:pt x="18614" y="18176"/>
                </a:lnTo>
                <a:lnTo>
                  <a:pt x="18687" y="18128"/>
                </a:lnTo>
                <a:lnTo>
                  <a:pt x="18736" y="18055"/>
                </a:lnTo>
                <a:lnTo>
                  <a:pt x="18760" y="17982"/>
                </a:lnTo>
                <a:lnTo>
                  <a:pt x="18833" y="17860"/>
                </a:lnTo>
                <a:lnTo>
                  <a:pt x="18882" y="17738"/>
                </a:lnTo>
                <a:lnTo>
                  <a:pt x="18931" y="17471"/>
                </a:lnTo>
                <a:lnTo>
                  <a:pt x="18931" y="17349"/>
                </a:lnTo>
                <a:lnTo>
                  <a:pt x="18931" y="17325"/>
                </a:lnTo>
                <a:lnTo>
                  <a:pt x="18979" y="17081"/>
                </a:lnTo>
                <a:lnTo>
                  <a:pt x="19004" y="16838"/>
                </a:lnTo>
                <a:lnTo>
                  <a:pt x="19125" y="16814"/>
                </a:lnTo>
                <a:lnTo>
                  <a:pt x="19223" y="16789"/>
                </a:lnTo>
                <a:lnTo>
                  <a:pt x="19369" y="16741"/>
                </a:lnTo>
                <a:lnTo>
                  <a:pt x="19466" y="16692"/>
                </a:lnTo>
                <a:lnTo>
                  <a:pt x="19661" y="16838"/>
                </a:lnTo>
                <a:lnTo>
                  <a:pt x="19758" y="16911"/>
                </a:lnTo>
                <a:lnTo>
                  <a:pt x="20074" y="17130"/>
                </a:lnTo>
                <a:lnTo>
                  <a:pt x="20391" y="17349"/>
                </a:lnTo>
                <a:lnTo>
                  <a:pt x="20464" y="17398"/>
                </a:lnTo>
                <a:lnTo>
                  <a:pt x="20512" y="17398"/>
                </a:lnTo>
                <a:lnTo>
                  <a:pt x="20585" y="17373"/>
                </a:lnTo>
                <a:lnTo>
                  <a:pt x="20658" y="17349"/>
                </a:lnTo>
                <a:lnTo>
                  <a:pt x="20707" y="17276"/>
                </a:lnTo>
                <a:lnTo>
                  <a:pt x="20756" y="17203"/>
                </a:lnTo>
                <a:lnTo>
                  <a:pt x="20999" y="16984"/>
                </a:lnTo>
                <a:lnTo>
                  <a:pt x="21145" y="16814"/>
                </a:lnTo>
                <a:lnTo>
                  <a:pt x="21413" y="16570"/>
                </a:lnTo>
                <a:lnTo>
                  <a:pt x="21632" y="16278"/>
                </a:lnTo>
                <a:lnTo>
                  <a:pt x="21680" y="16230"/>
                </a:lnTo>
                <a:lnTo>
                  <a:pt x="21680" y="16157"/>
                </a:lnTo>
                <a:lnTo>
                  <a:pt x="21680" y="16084"/>
                </a:lnTo>
                <a:lnTo>
                  <a:pt x="21656" y="15986"/>
                </a:lnTo>
                <a:lnTo>
                  <a:pt x="21486" y="15670"/>
                </a:lnTo>
                <a:lnTo>
                  <a:pt x="21267" y="15403"/>
                </a:lnTo>
                <a:lnTo>
                  <a:pt x="21145" y="15232"/>
                </a:lnTo>
                <a:lnTo>
                  <a:pt x="20975" y="15086"/>
                </a:lnTo>
                <a:lnTo>
                  <a:pt x="21096" y="14867"/>
                </a:lnTo>
                <a:lnTo>
                  <a:pt x="21169" y="14648"/>
                </a:lnTo>
                <a:lnTo>
                  <a:pt x="21291" y="14673"/>
                </a:lnTo>
                <a:lnTo>
                  <a:pt x="21510" y="14648"/>
                </a:lnTo>
                <a:lnTo>
                  <a:pt x="21753" y="14648"/>
                </a:lnTo>
                <a:lnTo>
                  <a:pt x="21997" y="14624"/>
                </a:lnTo>
                <a:lnTo>
                  <a:pt x="22264" y="14600"/>
                </a:lnTo>
                <a:lnTo>
                  <a:pt x="22362" y="14551"/>
                </a:lnTo>
                <a:lnTo>
                  <a:pt x="22410" y="14478"/>
                </a:lnTo>
                <a:lnTo>
                  <a:pt x="22459" y="14429"/>
                </a:lnTo>
                <a:lnTo>
                  <a:pt x="22508" y="14381"/>
                </a:lnTo>
                <a:lnTo>
                  <a:pt x="22532" y="14332"/>
                </a:lnTo>
                <a:lnTo>
                  <a:pt x="22532" y="14259"/>
                </a:lnTo>
                <a:lnTo>
                  <a:pt x="22532" y="13845"/>
                </a:lnTo>
                <a:lnTo>
                  <a:pt x="22532" y="13456"/>
                </a:lnTo>
                <a:lnTo>
                  <a:pt x="22508" y="13067"/>
                </a:lnTo>
                <a:lnTo>
                  <a:pt x="22508" y="13018"/>
                </a:lnTo>
                <a:lnTo>
                  <a:pt x="22459" y="12945"/>
                </a:lnTo>
                <a:lnTo>
                  <a:pt x="22410" y="12921"/>
                </a:lnTo>
                <a:lnTo>
                  <a:pt x="22362" y="12896"/>
                </a:lnTo>
                <a:lnTo>
                  <a:pt x="22313" y="12823"/>
                </a:lnTo>
                <a:lnTo>
                  <a:pt x="22264" y="12750"/>
                </a:lnTo>
                <a:lnTo>
                  <a:pt x="22118" y="12677"/>
                </a:lnTo>
                <a:lnTo>
                  <a:pt x="21948" y="12629"/>
                </a:lnTo>
                <a:lnTo>
                  <a:pt x="21802" y="12604"/>
                </a:lnTo>
                <a:lnTo>
                  <a:pt x="21778" y="12604"/>
                </a:lnTo>
                <a:lnTo>
                  <a:pt x="21510" y="12556"/>
                </a:lnTo>
                <a:lnTo>
                  <a:pt x="21218" y="12556"/>
                </a:lnTo>
                <a:lnTo>
                  <a:pt x="21169" y="12337"/>
                </a:lnTo>
                <a:lnTo>
                  <a:pt x="21169" y="12288"/>
                </a:lnTo>
                <a:lnTo>
                  <a:pt x="21121" y="12093"/>
                </a:lnTo>
                <a:lnTo>
                  <a:pt x="21048" y="11923"/>
                </a:lnTo>
                <a:lnTo>
                  <a:pt x="21121" y="11826"/>
                </a:lnTo>
                <a:lnTo>
                  <a:pt x="21145" y="11777"/>
                </a:lnTo>
                <a:lnTo>
                  <a:pt x="21242" y="11655"/>
                </a:lnTo>
                <a:lnTo>
                  <a:pt x="21413" y="11412"/>
                </a:lnTo>
                <a:lnTo>
                  <a:pt x="21607" y="11169"/>
                </a:lnTo>
                <a:lnTo>
                  <a:pt x="21656" y="11120"/>
                </a:lnTo>
                <a:lnTo>
                  <a:pt x="21680" y="11071"/>
                </a:lnTo>
                <a:lnTo>
                  <a:pt x="21680" y="10998"/>
                </a:lnTo>
                <a:lnTo>
                  <a:pt x="21680" y="10950"/>
                </a:lnTo>
                <a:lnTo>
                  <a:pt x="21656" y="10925"/>
                </a:lnTo>
                <a:lnTo>
                  <a:pt x="21680" y="10901"/>
                </a:lnTo>
                <a:lnTo>
                  <a:pt x="21656" y="10804"/>
                </a:lnTo>
                <a:lnTo>
                  <a:pt x="21632" y="10731"/>
                </a:lnTo>
                <a:lnTo>
                  <a:pt x="21510" y="10609"/>
                </a:lnTo>
                <a:lnTo>
                  <a:pt x="21486" y="10560"/>
                </a:lnTo>
                <a:lnTo>
                  <a:pt x="21315" y="10390"/>
                </a:lnTo>
                <a:lnTo>
                  <a:pt x="21145" y="10244"/>
                </a:lnTo>
                <a:lnTo>
                  <a:pt x="21145" y="10220"/>
                </a:lnTo>
                <a:lnTo>
                  <a:pt x="21023" y="10122"/>
                </a:lnTo>
                <a:lnTo>
                  <a:pt x="20877" y="10001"/>
                </a:lnTo>
                <a:lnTo>
                  <a:pt x="20731" y="9928"/>
                </a:lnTo>
                <a:lnTo>
                  <a:pt x="20634" y="9903"/>
                </a:lnTo>
                <a:lnTo>
                  <a:pt x="20561" y="9879"/>
                </a:lnTo>
                <a:lnTo>
                  <a:pt x="20488" y="9903"/>
                </a:lnTo>
                <a:lnTo>
                  <a:pt x="20464" y="9903"/>
                </a:lnTo>
                <a:lnTo>
                  <a:pt x="20391" y="9928"/>
                </a:lnTo>
                <a:lnTo>
                  <a:pt x="20220" y="10001"/>
                </a:lnTo>
                <a:lnTo>
                  <a:pt x="20074" y="10098"/>
                </a:lnTo>
                <a:lnTo>
                  <a:pt x="19807" y="10293"/>
                </a:lnTo>
                <a:lnTo>
                  <a:pt x="19709" y="10341"/>
                </a:lnTo>
                <a:lnTo>
                  <a:pt x="19515" y="10487"/>
                </a:lnTo>
                <a:lnTo>
                  <a:pt x="19296" y="10390"/>
                </a:lnTo>
                <a:lnTo>
                  <a:pt x="19052" y="10341"/>
                </a:lnTo>
                <a:lnTo>
                  <a:pt x="19004" y="10098"/>
                </a:lnTo>
                <a:lnTo>
                  <a:pt x="19028" y="10025"/>
                </a:lnTo>
                <a:lnTo>
                  <a:pt x="19004" y="9976"/>
                </a:lnTo>
                <a:lnTo>
                  <a:pt x="18979" y="9903"/>
                </a:lnTo>
                <a:lnTo>
                  <a:pt x="18955" y="9782"/>
                </a:lnTo>
                <a:lnTo>
                  <a:pt x="18931" y="9563"/>
                </a:lnTo>
                <a:lnTo>
                  <a:pt x="18882" y="9319"/>
                </a:lnTo>
                <a:lnTo>
                  <a:pt x="18906" y="9246"/>
                </a:lnTo>
                <a:lnTo>
                  <a:pt x="18906" y="9149"/>
                </a:lnTo>
                <a:lnTo>
                  <a:pt x="18882" y="9100"/>
                </a:lnTo>
                <a:lnTo>
                  <a:pt x="18833" y="9052"/>
                </a:lnTo>
                <a:lnTo>
                  <a:pt x="18785" y="9027"/>
                </a:lnTo>
                <a:lnTo>
                  <a:pt x="18712" y="9003"/>
                </a:lnTo>
                <a:lnTo>
                  <a:pt x="18444" y="8979"/>
                </a:lnTo>
                <a:lnTo>
                  <a:pt x="17957" y="8979"/>
                </a:lnTo>
                <a:lnTo>
                  <a:pt x="17836" y="8954"/>
                </a:lnTo>
                <a:close/>
              </a:path>
            </a:pathLst>
          </a:custGeom>
          <a:solidFill>
            <a:srgbClr val="FFFFFF"/>
          </a:solidFill>
          <a:ln>
            <a:noFill/>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32403231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9625C943-1E0B-4F2C-8258-B7D6CCD9ACCD}"/>
              </a:ext>
            </a:extLst>
          </p:cNvPr>
          <p:cNvSpPr>
            <a:spLocks noGrp="1"/>
          </p:cNvSpPr>
          <p:nvPr>
            <p:ph type="title"/>
          </p:nvPr>
        </p:nvSpPr>
        <p:spPr>
          <a:xfrm>
            <a:off x="1803674" y="222889"/>
            <a:ext cx="7179922" cy="506100"/>
          </a:xfrm>
        </p:spPr>
        <p:txBody>
          <a:bodyPr/>
          <a:lstStyle/>
          <a:p>
            <a:r>
              <a:rPr lang="es-ES" sz="2400" b="1" dirty="0">
                <a:solidFill>
                  <a:schemeClr val="tx1">
                    <a:lumMod val="95000"/>
                    <a:lumOff val="5000"/>
                  </a:schemeClr>
                </a:solidFill>
              </a:rPr>
              <a:t>Modelo </a:t>
            </a:r>
            <a:r>
              <a:rPr lang="es-ES" sz="2400" b="1" dirty="0" err="1">
                <a:solidFill>
                  <a:schemeClr val="tx1">
                    <a:lumMod val="95000"/>
                    <a:lumOff val="5000"/>
                  </a:schemeClr>
                </a:solidFill>
              </a:rPr>
              <a:t>Jonassen</a:t>
            </a:r>
            <a:r>
              <a:rPr lang="es-ES" sz="2400" b="1" dirty="0">
                <a:solidFill>
                  <a:schemeClr val="tx1">
                    <a:lumMod val="95000"/>
                    <a:lumOff val="5000"/>
                  </a:schemeClr>
                </a:solidFill>
              </a:rPr>
              <a:t>, 1999</a:t>
            </a:r>
            <a:endParaRPr lang="en-US" sz="2400" b="1" dirty="0">
              <a:solidFill>
                <a:schemeClr val="tx1">
                  <a:lumMod val="95000"/>
                  <a:lumOff val="5000"/>
                </a:schemeClr>
              </a:solidFill>
            </a:endParaRPr>
          </a:p>
        </p:txBody>
      </p:sp>
      <p:sp>
        <p:nvSpPr>
          <p:cNvPr id="3" name="Marcador de texto 2">
            <a:extLst>
              <a:ext uri="{FF2B5EF4-FFF2-40B4-BE49-F238E27FC236}">
                <a16:creationId xmlns:a16="http://schemas.microsoft.com/office/drawing/2014/main" id="{53347057-DF81-498D-B109-115548AC688D}"/>
              </a:ext>
            </a:extLst>
          </p:cNvPr>
          <p:cNvSpPr>
            <a:spLocks noGrp="1"/>
          </p:cNvSpPr>
          <p:nvPr>
            <p:ph type="body" idx="1"/>
          </p:nvPr>
        </p:nvSpPr>
        <p:spPr>
          <a:xfrm>
            <a:off x="1376976" y="1890209"/>
            <a:ext cx="2627290" cy="3812083"/>
          </a:xfrm>
        </p:spPr>
        <p:txBody>
          <a:bodyPr/>
          <a:lstStyle/>
          <a:p>
            <a:r>
              <a:rPr lang="es-ES" sz="1800" b="1" dirty="0">
                <a:solidFill>
                  <a:schemeClr val="tx1">
                    <a:lumMod val="95000"/>
                    <a:lumOff val="5000"/>
                  </a:schemeClr>
                </a:solidFill>
              </a:rPr>
              <a:t>Modelo para el diseño de Ambientes de Aprendizaje Constructivistas que enfatiza el papel del estudiante en la construcción del conocimiento (aprender haciendo).</a:t>
            </a:r>
            <a:endParaRPr lang="en-US" sz="1800" b="1" dirty="0">
              <a:solidFill>
                <a:schemeClr val="tx1">
                  <a:lumMod val="95000"/>
                  <a:lumOff val="5000"/>
                </a:schemeClr>
              </a:solidFill>
            </a:endParaRPr>
          </a:p>
        </p:txBody>
      </p:sp>
      <p:sp>
        <p:nvSpPr>
          <p:cNvPr id="4" name="Marcador de número de diapositiva 3">
            <a:extLst>
              <a:ext uri="{FF2B5EF4-FFF2-40B4-BE49-F238E27FC236}">
                <a16:creationId xmlns:a16="http://schemas.microsoft.com/office/drawing/2014/main" id="{53D08E56-B3EC-4A83-8114-C54576824F88}"/>
              </a:ext>
            </a:extLst>
          </p:cNvPr>
          <p:cNvSpPr>
            <a:spLocks noGrp="1"/>
          </p:cNvSpPr>
          <p:nvPr>
            <p:ph type="sldNum" idx="12"/>
          </p:nvPr>
        </p:nvSpPr>
        <p:spPr/>
        <p:txBody>
          <a:bodyPr/>
          <a:lstStyle/>
          <a:p>
            <a:fld id="{00000000-1234-1234-1234-123412341234}" type="slidenum">
              <a:rPr lang="en-US" smtClean="0"/>
              <a:pPr/>
              <a:t>11</a:t>
            </a:fld>
            <a:endParaRPr lang="en-US"/>
          </a:p>
        </p:txBody>
      </p:sp>
      <p:pic>
        <p:nvPicPr>
          <p:cNvPr id="5" name="Imagen 4">
            <a:extLst>
              <a:ext uri="{FF2B5EF4-FFF2-40B4-BE49-F238E27FC236}">
                <a16:creationId xmlns:a16="http://schemas.microsoft.com/office/drawing/2014/main" id="{516153DC-CA25-49CA-9476-2938C133A700}"/>
              </a:ext>
            </a:extLst>
          </p:cNvPr>
          <p:cNvPicPr>
            <a:picLocks noChangeAspect="1"/>
          </p:cNvPicPr>
          <p:nvPr/>
        </p:nvPicPr>
        <p:blipFill>
          <a:blip r:embed="rId2"/>
          <a:stretch>
            <a:fillRect/>
          </a:stretch>
        </p:blipFill>
        <p:spPr>
          <a:xfrm>
            <a:off x="5393635" y="1125772"/>
            <a:ext cx="5579165" cy="5678994"/>
          </a:xfrm>
          <a:prstGeom prst="rect">
            <a:avLst/>
          </a:prstGeom>
          <a:ln>
            <a:noFill/>
          </a:ln>
          <a:effectLst>
            <a:outerShdw blurRad="292100" dist="139700" dir="2700000" algn="tl" rotWithShape="0">
              <a:srgbClr val="333333">
                <a:alpha val="65000"/>
              </a:srgbClr>
            </a:outerShdw>
          </a:effectLst>
        </p:spPr>
      </p:pic>
      <p:sp>
        <p:nvSpPr>
          <p:cNvPr id="7" name="Shape 432">
            <a:extLst>
              <a:ext uri="{FF2B5EF4-FFF2-40B4-BE49-F238E27FC236}">
                <a16:creationId xmlns:a16="http://schemas.microsoft.com/office/drawing/2014/main" id="{38BA9E8A-AAA9-4813-8730-722500ED34B1}"/>
              </a:ext>
            </a:extLst>
          </p:cNvPr>
          <p:cNvSpPr/>
          <p:nvPr/>
        </p:nvSpPr>
        <p:spPr>
          <a:xfrm>
            <a:off x="185530" y="-20142"/>
            <a:ext cx="1191446" cy="992162"/>
          </a:xfrm>
          <a:custGeom>
            <a:avLst/>
            <a:gdLst/>
            <a:ahLst/>
            <a:cxnLst/>
            <a:rect l="0" t="0" r="0" b="0"/>
            <a:pathLst>
              <a:path w="22532" h="18226" extrusionOk="0">
                <a:moveTo>
                  <a:pt x="7640" y="5499"/>
                </a:moveTo>
                <a:lnTo>
                  <a:pt x="7859" y="5524"/>
                </a:lnTo>
                <a:lnTo>
                  <a:pt x="8078" y="5572"/>
                </a:lnTo>
                <a:lnTo>
                  <a:pt x="8297" y="5645"/>
                </a:lnTo>
                <a:lnTo>
                  <a:pt x="8492" y="5743"/>
                </a:lnTo>
                <a:lnTo>
                  <a:pt x="8662" y="5840"/>
                </a:lnTo>
                <a:lnTo>
                  <a:pt x="8833" y="5986"/>
                </a:lnTo>
                <a:lnTo>
                  <a:pt x="9003" y="6132"/>
                </a:lnTo>
                <a:lnTo>
                  <a:pt x="9125" y="6302"/>
                </a:lnTo>
                <a:lnTo>
                  <a:pt x="9246" y="6473"/>
                </a:lnTo>
                <a:lnTo>
                  <a:pt x="9344" y="6667"/>
                </a:lnTo>
                <a:lnTo>
                  <a:pt x="9417" y="6862"/>
                </a:lnTo>
                <a:lnTo>
                  <a:pt x="9465" y="7081"/>
                </a:lnTo>
                <a:lnTo>
                  <a:pt x="9490" y="7300"/>
                </a:lnTo>
                <a:lnTo>
                  <a:pt x="9514" y="7543"/>
                </a:lnTo>
                <a:lnTo>
                  <a:pt x="9490" y="7762"/>
                </a:lnTo>
                <a:lnTo>
                  <a:pt x="9441" y="7932"/>
                </a:lnTo>
                <a:lnTo>
                  <a:pt x="9392" y="8103"/>
                </a:lnTo>
                <a:lnTo>
                  <a:pt x="9319" y="8249"/>
                </a:lnTo>
                <a:lnTo>
                  <a:pt x="9246" y="8419"/>
                </a:lnTo>
                <a:lnTo>
                  <a:pt x="9149" y="8541"/>
                </a:lnTo>
                <a:lnTo>
                  <a:pt x="9027" y="8687"/>
                </a:lnTo>
                <a:lnTo>
                  <a:pt x="8784" y="8906"/>
                </a:lnTo>
                <a:lnTo>
                  <a:pt x="8516" y="9100"/>
                </a:lnTo>
                <a:lnTo>
                  <a:pt x="8200" y="9246"/>
                </a:lnTo>
                <a:lnTo>
                  <a:pt x="7884" y="9368"/>
                </a:lnTo>
                <a:lnTo>
                  <a:pt x="7543" y="9417"/>
                </a:lnTo>
                <a:lnTo>
                  <a:pt x="7348" y="9441"/>
                </a:lnTo>
                <a:lnTo>
                  <a:pt x="7178" y="9441"/>
                </a:lnTo>
                <a:lnTo>
                  <a:pt x="6984" y="9417"/>
                </a:lnTo>
                <a:lnTo>
                  <a:pt x="6789" y="9368"/>
                </a:lnTo>
                <a:lnTo>
                  <a:pt x="6619" y="9295"/>
                </a:lnTo>
                <a:lnTo>
                  <a:pt x="6448" y="9222"/>
                </a:lnTo>
                <a:lnTo>
                  <a:pt x="6278" y="9149"/>
                </a:lnTo>
                <a:lnTo>
                  <a:pt x="6132" y="9027"/>
                </a:lnTo>
                <a:lnTo>
                  <a:pt x="5986" y="8930"/>
                </a:lnTo>
                <a:lnTo>
                  <a:pt x="5840" y="8784"/>
                </a:lnTo>
                <a:lnTo>
                  <a:pt x="5718" y="8638"/>
                </a:lnTo>
                <a:lnTo>
                  <a:pt x="5621" y="8492"/>
                </a:lnTo>
                <a:lnTo>
                  <a:pt x="5524" y="8322"/>
                </a:lnTo>
                <a:lnTo>
                  <a:pt x="5451" y="8151"/>
                </a:lnTo>
                <a:lnTo>
                  <a:pt x="5402" y="7981"/>
                </a:lnTo>
                <a:lnTo>
                  <a:pt x="5378" y="7786"/>
                </a:lnTo>
                <a:lnTo>
                  <a:pt x="5378" y="7543"/>
                </a:lnTo>
                <a:lnTo>
                  <a:pt x="5402" y="7324"/>
                </a:lnTo>
                <a:lnTo>
                  <a:pt x="5451" y="7130"/>
                </a:lnTo>
                <a:lnTo>
                  <a:pt x="5524" y="6911"/>
                </a:lnTo>
                <a:lnTo>
                  <a:pt x="5621" y="6716"/>
                </a:lnTo>
                <a:lnTo>
                  <a:pt x="5743" y="6521"/>
                </a:lnTo>
                <a:lnTo>
                  <a:pt x="5889" y="6351"/>
                </a:lnTo>
                <a:lnTo>
                  <a:pt x="6035" y="6181"/>
                </a:lnTo>
                <a:lnTo>
                  <a:pt x="6181" y="6035"/>
                </a:lnTo>
                <a:lnTo>
                  <a:pt x="6351" y="5937"/>
                </a:lnTo>
                <a:lnTo>
                  <a:pt x="6521" y="5840"/>
                </a:lnTo>
                <a:lnTo>
                  <a:pt x="6692" y="5743"/>
                </a:lnTo>
                <a:lnTo>
                  <a:pt x="7032" y="5621"/>
                </a:lnTo>
                <a:lnTo>
                  <a:pt x="7421" y="5499"/>
                </a:lnTo>
                <a:close/>
                <a:moveTo>
                  <a:pt x="7665" y="4988"/>
                </a:moveTo>
                <a:lnTo>
                  <a:pt x="7373" y="5013"/>
                </a:lnTo>
                <a:lnTo>
                  <a:pt x="7300" y="5013"/>
                </a:lnTo>
                <a:lnTo>
                  <a:pt x="7251" y="5037"/>
                </a:lnTo>
                <a:lnTo>
                  <a:pt x="7178" y="5110"/>
                </a:lnTo>
                <a:lnTo>
                  <a:pt x="6984" y="5159"/>
                </a:lnTo>
                <a:lnTo>
                  <a:pt x="6789" y="5207"/>
                </a:lnTo>
                <a:lnTo>
                  <a:pt x="6619" y="5280"/>
                </a:lnTo>
                <a:lnTo>
                  <a:pt x="6424" y="5353"/>
                </a:lnTo>
                <a:lnTo>
                  <a:pt x="6083" y="5548"/>
                </a:lnTo>
                <a:lnTo>
                  <a:pt x="5791" y="5791"/>
                </a:lnTo>
                <a:lnTo>
                  <a:pt x="5597" y="5962"/>
                </a:lnTo>
                <a:lnTo>
                  <a:pt x="5426" y="6156"/>
                </a:lnTo>
                <a:lnTo>
                  <a:pt x="5280" y="6400"/>
                </a:lnTo>
                <a:lnTo>
                  <a:pt x="5134" y="6619"/>
                </a:lnTo>
                <a:lnTo>
                  <a:pt x="5037" y="6862"/>
                </a:lnTo>
                <a:lnTo>
                  <a:pt x="4964" y="7130"/>
                </a:lnTo>
                <a:lnTo>
                  <a:pt x="4915" y="7397"/>
                </a:lnTo>
                <a:lnTo>
                  <a:pt x="4891" y="7665"/>
                </a:lnTo>
                <a:lnTo>
                  <a:pt x="4915" y="7908"/>
                </a:lnTo>
                <a:lnTo>
                  <a:pt x="4940" y="8151"/>
                </a:lnTo>
                <a:lnTo>
                  <a:pt x="5013" y="8395"/>
                </a:lnTo>
                <a:lnTo>
                  <a:pt x="5110" y="8614"/>
                </a:lnTo>
                <a:lnTo>
                  <a:pt x="5232" y="8808"/>
                </a:lnTo>
                <a:lnTo>
                  <a:pt x="5378" y="9003"/>
                </a:lnTo>
                <a:lnTo>
                  <a:pt x="5548" y="9173"/>
                </a:lnTo>
                <a:lnTo>
                  <a:pt x="5743" y="9344"/>
                </a:lnTo>
                <a:lnTo>
                  <a:pt x="5937" y="9490"/>
                </a:lnTo>
                <a:lnTo>
                  <a:pt x="6132" y="9611"/>
                </a:lnTo>
                <a:lnTo>
                  <a:pt x="6351" y="9709"/>
                </a:lnTo>
                <a:lnTo>
                  <a:pt x="6594" y="9806"/>
                </a:lnTo>
                <a:lnTo>
                  <a:pt x="6838" y="9855"/>
                </a:lnTo>
                <a:lnTo>
                  <a:pt x="7057" y="9903"/>
                </a:lnTo>
                <a:lnTo>
                  <a:pt x="7300" y="9928"/>
                </a:lnTo>
                <a:lnTo>
                  <a:pt x="7543" y="9903"/>
                </a:lnTo>
                <a:lnTo>
                  <a:pt x="7762" y="9879"/>
                </a:lnTo>
                <a:lnTo>
                  <a:pt x="7981" y="9855"/>
                </a:lnTo>
                <a:lnTo>
                  <a:pt x="8176" y="9782"/>
                </a:lnTo>
                <a:lnTo>
                  <a:pt x="8395" y="9709"/>
                </a:lnTo>
                <a:lnTo>
                  <a:pt x="8589" y="9636"/>
                </a:lnTo>
                <a:lnTo>
                  <a:pt x="8784" y="9514"/>
                </a:lnTo>
                <a:lnTo>
                  <a:pt x="8954" y="9392"/>
                </a:lnTo>
                <a:lnTo>
                  <a:pt x="9125" y="9271"/>
                </a:lnTo>
                <a:lnTo>
                  <a:pt x="9295" y="9125"/>
                </a:lnTo>
                <a:lnTo>
                  <a:pt x="9441" y="8979"/>
                </a:lnTo>
                <a:lnTo>
                  <a:pt x="9563" y="8808"/>
                </a:lnTo>
                <a:lnTo>
                  <a:pt x="9684" y="8614"/>
                </a:lnTo>
                <a:lnTo>
                  <a:pt x="9782" y="8419"/>
                </a:lnTo>
                <a:lnTo>
                  <a:pt x="9855" y="8224"/>
                </a:lnTo>
                <a:lnTo>
                  <a:pt x="9928" y="8030"/>
                </a:lnTo>
                <a:lnTo>
                  <a:pt x="9976" y="7811"/>
                </a:lnTo>
                <a:lnTo>
                  <a:pt x="10001" y="7519"/>
                </a:lnTo>
                <a:lnTo>
                  <a:pt x="10001" y="7227"/>
                </a:lnTo>
                <a:lnTo>
                  <a:pt x="9952" y="6959"/>
                </a:lnTo>
                <a:lnTo>
                  <a:pt x="9903" y="6692"/>
                </a:lnTo>
                <a:lnTo>
                  <a:pt x="9806" y="6448"/>
                </a:lnTo>
                <a:lnTo>
                  <a:pt x="9660" y="6205"/>
                </a:lnTo>
                <a:lnTo>
                  <a:pt x="9514" y="5986"/>
                </a:lnTo>
                <a:lnTo>
                  <a:pt x="9344" y="5767"/>
                </a:lnTo>
                <a:lnTo>
                  <a:pt x="9149" y="5597"/>
                </a:lnTo>
                <a:lnTo>
                  <a:pt x="8930" y="5426"/>
                </a:lnTo>
                <a:lnTo>
                  <a:pt x="8711" y="5280"/>
                </a:lnTo>
                <a:lnTo>
                  <a:pt x="8468" y="5159"/>
                </a:lnTo>
                <a:lnTo>
                  <a:pt x="8200" y="5086"/>
                </a:lnTo>
                <a:lnTo>
                  <a:pt x="7932" y="5013"/>
                </a:lnTo>
                <a:lnTo>
                  <a:pt x="7665" y="4988"/>
                </a:lnTo>
                <a:close/>
                <a:moveTo>
                  <a:pt x="6570" y="414"/>
                </a:moveTo>
                <a:lnTo>
                  <a:pt x="6789" y="438"/>
                </a:lnTo>
                <a:lnTo>
                  <a:pt x="7032" y="438"/>
                </a:lnTo>
                <a:lnTo>
                  <a:pt x="7494" y="462"/>
                </a:lnTo>
                <a:lnTo>
                  <a:pt x="8103" y="487"/>
                </a:lnTo>
                <a:lnTo>
                  <a:pt x="8395" y="511"/>
                </a:lnTo>
                <a:lnTo>
                  <a:pt x="8687" y="511"/>
                </a:lnTo>
                <a:lnTo>
                  <a:pt x="8687" y="681"/>
                </a:lnTo>
                <a:lnTo>
                  <a:pt x="8687" y="852"/>
                </a:lnTo>
                <a:lnTo>
                  <a:pt x="8419" y="754"/>
                </a:lnTo>
                <a:lnTo>
                  <a:pt x="8273" y="730"/>
                </a:lnTo>
                <a:lnTo>
                  <a:pt x="8127" y="706"/>
                </a:lnTo>
                <a:lnTo>
                  <a:pt x="8005" y="706"/>
                </a:lnTo>
                <a:lnTo>
                  <a:pt x="7859" y="730"/>
                </a:lnTo>
                <a:lnTo>
                  <a:pt x="7738" y="779"/>
                </a:lnTo>
                <a:lnTo>
                  <a:pt x="7640" y="876"/>
                </a:lnTo>
                <a:lnTo>
                  <a:pt x="7616" y="925"/>
                </a:lnTo>
                <a:lnTo>
                  <a:pt x="7616" y="949"/>
                </a:lnTo>
                <a:lnTo>
                  <a:pt x="7640" y="998"/>
                </a:lnTo>
                <a:lnTo>
                  <a:pt x="7957" y="998"/>
                </a:lnTo>
                <a:lnTo>
                  <a:pt x="8224" y="1022"/>
                </a:lnTo>
                <a:lnTo>
                  <a:pt x="8468" y="1095"/>
                </a:lnTo>
                <a:lnTo>
                  <a:pt x="8735" y="1192"/>
                </a:lnTo>
                <a:lnTo>
                  <a:pt x="8760" y="1338"/>
                </a:lnTo>
                <a:lnTo>
                  <a:pt x="8565" y="1338"/>
                </a:lnTo>
                <a:lnTo>
                  <a:pt x="7932" y="1290"/>
                </a:lnTo>
                <a:lnTo>
                  <a:pt x="7713" y="1265"/>
                </a:lnTo>
                <a:lnTo>
                  <a:pt x="7616" y="1265"/>
                </a:lnTo>
                <a:lnTo>
                  <a:pt x="7494" y="1314"/>
                </a:lnTo>
                <a:lnTo>
                  <a:pt x="7470" y="1363"/>
                </a:lnTo>
                <a:lnTo>
                  <a:pt x="7470" y="1411"/>
                </a:lnTo>
                <a:lnTo>
                  <a:pt x="7519" y="1509"/>
                </a:lnTo>
                <a:lnTo>
                  <a:pt x="7592" y="1582"/>
                </a:lnTo>
                <a:lnTo>
                  <a:pt x="7689" y="1630"/>
                </a:lnTo>
                <a:lnTo>
                  <a:pt x="7786" y="1655"/>
                </a:lnTo>
                <a:lnTo>
                  <a:pt x="8030" y="1679"/>
                </a:lnTo>
                <a:lnTo>
                  <a:pt x="8224" y="1703"/>
                </a:lnTo>
                <a:lnTo>
                  <a:pt x="8516" y="1752"/>
                </a:lnTo>
                <a:lnTo>
                  <a:pt x="8833" y="1776"/>
                </a:lnTo>
                <a:lnTo>
                  <a:pt x="8881" y="2117"/>
                </a:lnTo>
                <a:lnTo>
                  <a:pt x="8857" y="2117"/>
                </a:lnTo>
                <a:lnTo>
                  <a:pt x="8711" y="2068"/>
                </a:lnTo>
                <a:lnTo>
                  <a:pt x="8565" y="2020"/>
                </a:lnTo>
                <a:lnTo>
                  <a:pt x="8249" y="1995"/>
                </a:lnTo>
                <a:lnTo>
                  <a:pt x="8005" y="1947"/>
                </a:lnTo>
                <a:lnTo>
                  <a:pt x="7713" y="1947"/>
                </a:lnTo>
                <a:lnTo>
                  <a:pt x="7713" y="1995"/>
                </a:lnTo>
                <a:lnTo>
                  <a:pt x="7689" y="2044"/>
                </a:lnTo>
                <a:lnTo>
                  <a:pt x="7762" y="2166"/>
                </a:lnTo>
                <a:lnTo>
                  <a:pt x="7835" y="2239"/>
                </a:lnTo>
                <a:lnTo>
                  <a:pt x="7957" y="2287"/>
                </a:lnTo>
                <a:lnTo>
                  <a:pt x="8078" y="2336"/>
                </a:lnTo>
                <a:lnTo>
                  <a:pt x="8419" y="2409"/>
                </a:lnTo>
                <a:lnTo>
                  <a:pt x="8760" y="2458"/>
                </a:lnTo>
                <a:lnTo>
                  <a:pt x="8833" y="2458"/>
                </a:lnTo>
                <a:lnTo>
                  <a:pt x="8881" y="2433"/>
                </a:lnTo>
                <a:lnTo>
                  <a:pt x="8930" y="2409"/>
                </a:lnTo>
                <a:lnTo>
                  <a:pt x="8954" y="2385"/>
                </a:lnTo>
                <a:lnTo>
                  <a:pt x="9027" y="2506"/>
                </a:lnTo>
                <a:lnTo>
                  <a:pt x="9076" y="2579"/>
                </a:lnTo>
                <a:lnTo>
                  <a:pt x="9125" y="2604"/>
                </a:lnTo>
                <a:lnTo>
                  <a:pt x="9198" y="2628"/>
                </a:lnTo>
                <a:lnTo>
                  <a:pt x="9246" y="2628"/>
                </a:lnTo>
                <a:lnTo>
                  <a:pt x="9490" y="2701"/>
                </a:lnTo>
                <a:lnTo>
                  <a:pt x="9733" y="2798"/>
                </a:lnTo>
                <a:lnTo>
                  <a:pt x="9952" y="2920"/>
                </a:lnTo>
                <a:lnTo>
                  <a:pt x="10171" y="3066"/>
                </a:lnTo>
                <a:lnTo>
                  <a:pt x="10220" y="3090"/>
                </a:lnTo>
                <a:lnTo>
                  <a:pt x="10268" y="3115"/>
                </a:lnTo>
                <a:lnTo>
                  <a:pt x="10390" y="3115"/>
                </a:lnTo>
                <a:lnTo>
                  <a:pt x="10463" y="3042"/>
                </a:lnTo>
                <a:lnTo>
                  <a:pt x="10512" y="2969"/>
                </a:lnTo>
                <a:lnTo>
                  <a:pt x="10633" y="2896"/>
                </a:lnTo>
                <a:lnTo>
                  <a:pt x="10755" y="2823"/>
                </a:lnTo>
                <a:lnTo>
                  <a:pt x="10950" y="2652"/>
                </a:lnTo>
                <a:lnTo>
                  <a:pt x="11412" y="2312"/>
                </a:lnTo>
                <a:lnTo>
                  <a:pt x="11655" y="2166"/>
                </a:lnTo>
                <a:lnTo>
                  <a:pt x="11899" y="2044"/>
                </a:lnTo>
                <a:lnTo>
                  <a:pt x="11972" y="1995"/>
                </a:lnTo>
                <a:lnTo>
                  <a:pt x="11996" y="1947"/>
                </a:lnTo>
                <a:lnTo>
                  <a:pt x="12093" y="2020"/>
                </a:lnTo>
                <a:lnTo>
                  <a:pt x="12385" y="2239"/>
                </a:lnTo>
                <a:lnTo>
                  <a:pt x="12653" y="2458"/>
                </a:lnTo>
                <a:lnTo>
                  <a:pt x="12872" y="2701"/>
                </a:lnTo>
                <a:lnTo>
                  <a:pt x="13091" y="2944"/>
                </a:lnTo>
                <a:lnTo>
                  <a:pt x="13188" y="3066"/>
                </a:lnTo>
                <a:lnTo>
                  <a:pt x="13286" y="3188"/>
                </a:lnTo>
                <a:lnTo>
                  <a:pt x="13115" y="3382"/>
                </a:lnTo>
                <a:lnTo>
                  <a:pt x="12896" y="3188"/>
                </a:lnTo>
                <a:lnTo>
                  <a:pt x="12677" y="2993"/>
                </a:lnTo>
                <a:lnTo>
                  <a:pt x="12580" y="2920"/>
                </a:lnTo>
                <a:lnTo>
                  <a:pt x="12458" y="2871"/>
                </a:lnTo>
                <a:lnTo>
                  <a:pt x="12337" y="2823"/>
                </a:lnTo>
                <a:lnTo>
                  <a:pt x="12215" y="2798"/>
                </a:lnTo>
                <a:lnTo>
                  <a:pt x="12166" y="2823"/>
                </a:lnTo>
                <a:lnTo>
                  <a:pt x="12142" y="2847"/>
                </a:lnTo>
                <a:lnTo>
                  <a:pt x="12118" y="2896"/>
                </a:lnTo>
                <a:lnTo>
                  <a:pt x="12142" y="2944"/>
                </a:lnTo>
                <a:lnTo>
                  <a:pt x="12215" y="3042"/>
                </a:lnTo>
                <a:lnTo>
                  <a:pt x="12288" y="3115"/>
                </a:lnTo>
                <a:lnTo>
                  <a:pt x="12458" y="3261"/>
                </a:lnTo>
                <a:lnTo>
                  <a:pt x="12677" y="3480"/>
                </a:lnTo>
                <a:lnTo>
                  <a:pt x="12896" y="3650"/>
                </a:lnTo>
                <a:lnTo>
                  <a:pt x="12921" y="3650"/>
                </a:lnTo>
                <a:lnTo>
                  <a:pt x="12750" y="3869"/>
                </a:lnTo>
                <a:lnTo>
                  <a:pt x="12653" y="3747"/>
                </a:lnTo>
                <a:lnTo>
                  <a:pt x="12531" y="3626"/>
                </a:lnTo>
                <a:lnTo>
                  <a:pt x="12458" y="3528"/>
                </a:lnTo>
                <a:lnTo>
                  <a:pt x="12361" y="3431"/>
                </a:lnTo>
                <a:lnTo>
                  <a:pt x="12264" y="3334"/>
                </a:lnTo>
                <a:lnTo>
                  <a:pt x="12142" y="3285"/>
                </a:lnTo>
                <a:lnTo>
                  <a:pt x="12118" y="3285"/>
                </a:lnTo>
                <a:lnTo>
                  <a:pt x="12069" y="3309"/>
                </a:lnTo>
                <a:lnTo>
                  <a:pt x="12069" y="3334"/>
                </a:lnTo>
                <a:lnTo>
                  <a:pt x="12069" y="3382"/>
                </a:lnTo>
                <a:lnTo>
                  <a:pt x="12093" y="3504"/>
                </a:lnTo>
                <a:lnTo>
                  <a:pt x="12142" y="3626"/>
                </a:lnTo>
                <a:lnTo>
                  <a:pt x="12288" y="3869"/>
                </a:lnTo>
                <a:lnTo>
                  <a:pt x="12385" y="4039"/>
                </a:lnTo>
                <a:lnTo>
                  <a:pt x="12531" y="4210"/>
                </a:lnTo>
                <a:lnTo>
                  <a:pt x="12434" y="4331"/>
                </a:lnTo>
                <a:lnTo>
                  <a:pt x="12312" y="4526"/>
                </a:lnTo>
                <a:lnTo>
                  <a:pt x="12215" y="4356"/>
                </a:lnTo>
                <a:lnTo>
                  <a:pt x="12069" y="4185"/>
                </a:lnTo>
                <a:lnTo>
                  <a:pt x="11947" y="4015"/>
                </a:lnTo>
                <a:lnTo>
                  <a:pt x="11850" y="3845"/>
                </a:lnTo>
                <a:lnTo>
                  <a:pt x="11801" y="3796"/>
                </a:lnTo>
                <a:lnTo>
                  <a:pt x="11753" y="3772"/>
                </a:lnTo>
                <a:lnTo>
                  <a:pt x="11680" y="3772"/>
                </a:lnTo>
                <a:lnTo>
                  <a:pt x="11631" y="3845"/>
                </a:lnTo>
                <a:lnTo>
                  <a:pt x="11631" y="3966"/>
                </a:lnTo>
                <a:lnTo>
                  <a:pt x="11655" y="4064"/>
                </a:lnTo>
                <a:lnTo>
                  <a:pt x="11704" y="4185"/>
                </a:lnTo>
                <a:lnTo>
                  <a:pt x="11753" y="4283"/>
                </a:lnTo>
                <a:lnTo>
                  <a:pt x="12118" y="4842"/>
                </a:lnTo>
                <a:lnTo>
                  <a:pt x="12166" y="4891"/>
                </a:lnTo>
                <a:lnTo>
                  <a:pt x="12239" y="4915"/>
                </a:lnTo>
                <a:lnTo>
                  <a:pt x="12264" y="4940"/>
                </a:lnTo>
                <a:lnTo>
                  <a:pt x="12288" y="4964"/>
                </a:lnTo>
                <a:lnTo>
                  <a:pt x="12410" y="5232"/>
                </a:lnTo>
                <a:lnTo>
                  <a:pt x="12458" y="5524"/>
                </a:lnTo>
                <a:lnTo>
                  <a:pt x="12483" y="5694"/>
                </a:lnTo>
                <a:lnTo>
                  <a:pt x="12507" y="5864"/>
                </a:lnTo>
                <a:lnTo>
                  <a:pt x="12507" y="6035"/>
                </a:lnTo>
                <a:lnTo>
                  <a:pt x="12531" y="6205"/>
                </a:lnTo>
                <a:lnTo>
                  <a:pt x="12580" y="6278"/>
                </a:lnTo>
                <a:lnTo>
                  <a:pt x="12629" y="6302"/>
                </a:lnTo>
                <a:lnTo>
                  <a:pt x="12702" y="6327"/>
                </a:lnTo>
                <a:lnTo>
                  <a:pt x="12775" y="6327"/>
                </a:lnTo>
                <a:lnTo>
                  <a:pt x="12994" y="6400"/>
                </a:lnTo>
                <a:lnTo>
                  <a:pt x="13213" y="6424"/>
                </a:lnTo>
                <a:lnTo>
                  <a:pt x="13651" y="6473"/>
                </a:lnTo>
                <a:lnTo>
                  <a:pt x="13967" y="6521"/>
                </a:lnTo>
                <a:lnTo>
                  <a:pt x="14283" y="6570"/>
                </a:lnTo>
                <a:lnTo>
                  <a:pt x="14502" y="6643"/>
                </a:lnTo>
                <a:lnTo>
                  <a:pt x="14600" y="6692"/>
                </a:lnTo>
                <a:lnTo>
                  <a:pt x="14697" y="6692"/>
                </a:lnTo>
                <a:lnTo>
                  <a:pt x="14673" y="6959"/>
                </a:lnTo>
                <a:lnTo>
                  <a:pt x="14648" y="7227"/>
                </a:lnTo>
                <a:lnTo>
                  <a:pt x="14673" y="7738"/>
                </a:lnTo>
                <a:lnTo>
                  <a:pt x="14648" y="8176"/>
                </a:lnTo>
                <a:lnTo>
                  <a:pt x="14648" y="8395"/>
                </a:lnTo>
                <a:lnTo>
                  <a:pt x="14673" y="8614"/>
                </a:lnTo>
                <a:lnTo>
                  <a:pt x="14454" y="8638"/>
                </a:lnTo>
                <a:lnTo>
                  <a:pt x="14454" y="8638"/>
                </a:lnTo>
                <a:lnTo>
                  <a:pt x="14478" y="8541"/>
                </a:lnTo>
                <a:lnTo>
                  <a:pt x="14478" y="8443"/>
                </a:lnTo>
                <a:lnTo>
                  <a:pt x="14454" y="8249"/>
                </a:lnTo>
                <a:lnTo>
                  <a:pt x="14405" y="7981"/>
                </a:lnTo>
                <a:lnTo>
                  <a:pt x="14381" y="7884"/>
                </a:lnTo>
                <a:lnTo>
                  <a:pt x="14332" y="7762"/>
                </a:lnTo>
                <a:lnTo>
                  <a:pt x="14308" y="7738"/>
                </a:lnTo>
                <a:lnTo>
                  <a:pt x="14283" y="7713"/>
                </a:lnTo>
                <a:lnTo>
                  <a:pt x="14235" y="7738"/>
                </a:lnTo>
                <a:lnTo>
                  <a:pt x="14210" y="7762"/>
                </a:lnTo>
                <a:lnTo>
                  <a:pt x="14162" y="7884"/>
                </a:lnTo>
                <a:lnTo>
                  <a:pt x="14137" y="7981"/>
                </a:lnTo>
                <a:lnTo>
                  <a:pt x="14113" y="8249"/>
                </a:lnTo>
                <a:lnTo>
                  <a:pt x="14113" y="8468"/>
                </a:lnTo>
                <a:lnTo>
                  <a:pt x="14137" y="8565"/>
                </a:lnTo>
                <a:lnTo>
                  <a:pt x="14186" y="8662"/>
                </a:lnTo>
                <a:lnTo>
                  <a:pt x="13797" y="8687"/>
                </a:lnTo>
                <a:lnTo>
                  <a:pt x="13699" y="8687"/>
                </a:lnTo>
                <a:lnTo>
                  <a:pt x="13748" y="8589"/>
                </a:lnTo>
                <a:lnTo>
                  <a:pt x="13797" y="8346"/>
                </a:lnTo>
                <a:lnTo>
                  <a:pt x="13845" y="8103"/>
                </a:lnTo>
                <a:lnTo>
                  <a:pt x="13870" y="7835"/>
                </a:lnTo>
                <a:lnTo>
                  <a:pt x="13845" y="7762"/>
                </a:lnTo>
                <a:lnTo>
                  <a:pt x="13772" y="7713"/>
                </a:lnTo>
                <a:lnTo>
                  <a:pt x="13699" y="7713"/>
                </a:lnTo>
                <a:lnTo>
                  <a:pt x="13651" y="7762"/>
                </a:lnTo>
                <a:lnTo>
                  <a:pt x="13626" y="7811"/>
                </a:lnTo>
                <a:lnTo>
                  <a:pt x="13480" y="8273"/>
                </a:lnTo>
                <a:lnTo>
                  <a:pt x="13407" y="8492"/>
                </a:lnTo>
                <a:lnTo>
                  <a:pt x="13407" y="8614"/>
                </a:lnTo>
                <a:lnTo>
                  <a:pt x="13407" y="8662"/>
                </a:lnTo>
                <a:lnTo>
                  <a:pt x="13432" y="8711"/>
                </a:lnTo>
                <a:lnTo>
                  <a:pt x="13237" y="8711"/>
                </a:lnTo>
                <a:lnTo>
                  <a:pt x="13042" y="8735"/>
                </a:lnTo>
                <a:lnTo>
                  <a:pt x="13091" y="8443"/>
                </a:lnTo>
                <a:lnTo>
                  <a:pt x="13115" y="8176"/>
                </a:lnTo>
                <a:lnTo>
                  <a:pt x="13091" y="8030"/>
                </a:lnTo>
                <a:lnTo>
                  <a:pt x="13067" y="7908"/>
                </a:lnTo>
                <a:lnTo>
                  <a:pt x="13042" y="7859"/>
                </a:lnTo>
                <a:lnTo>
                  <a:pt x="13018" y="7835"/>
                </a:lnTo>
                <a:lnTo>
                  <a:pt x="12969" y="7835"/>
                </a:lnTo>
                <a:lnTo>
                  <a:pt x="12921" y="7859"/>
                </a:lnTo>
                <a:lnTo>
                  <a:pt x="12848" y="7957"/>
                </a:lnTo>
                <a:lnTo>
                  <a:pt x="12823" y="8054"/>
                </a:lnTo>
                <a:lnTo>
                  <a:pt x="12750" y="8273"/>
                </a:lnTo>
                <a:lnTo>
                  <a:pt x="12604" y="8906"/>
                </a:lnTo>
                <a:lnTo>
                  <a:pt x="12604" y="8954"/>
                </a:lnTo>
                <a:lnTo>
                  <a:pt x="12629" y="9027"/>
                </a:lnTo>
                <a:lnTo>
                  <a:pt x="12507" y="9271"/>
                </a:lnTo>
                <a:lnTo>
                  <a:pt x="12385" y="9514"/>
                </a:lnTo>
                <a:lnTo>
                  <a:pt x="12288" y="9660"/>
                </a:lnTo>
                <a:lnTo>
                  <a:pt x="12191" y="9806"/>
                </a:lnTo>
                <a:lnTo>
                  <a:pt x="11996" y="10049"/>
                </a:lnTo>
                <a:lnTo>
                  <a:pt x="11947" y="10122"/>
                </a:lnTo>
                <a:lnTo>
                  <a:pt x="11947" y="10171"/>
                </a:lnTo>
                <a:lnTo>
                  <a:pt x="11972" y="10244"/>
                </a:lnTo>
                <a:lnTo>
                  <a:pt x="11996" y="10293"/>
                </a:lnTo>
                <a:lnTo>
                  <a:pt x="12045" y="10341"/>
                </a:lnTo>
                <a:lnTo>
                  <a:pt x="12166" y="10341"/>
                </a:lnTo>
                <a:lnTo>
                  <a:pt x="12239" y="10317"/>
                </a:lnTo>
                <a:lnTo>
                  <a:pt x="12337" y="10487"/>
                </a:lnTo>
                <a:lnTo>
                  <a:pt x="12483" y="10633"/>
                </a:lnTo>
                <a:lnTo>
                  <a:pt x="12726" y="10950"/>
                </a:lnTo>
                <a:lnTo>
                  <a:pt x="12994" y="11339"/>
                </a:lnTo>
                <a:lnTo>
                  <a:pt x="13237" y="11728"/>
                </a:lnTo>
                <a:lnTo>
                  <a:pt x="13067" y="11947"/>
                </a:lnTo>
                <a:lnTo>
                  <a:pt x="12872" y="12166"/>
                </a:lnTo>
                <a:lnTo>
                  <a:pt x="12483" y="12556"/>
                </a:lnTo>
                <a:lnTo>
                  <a:pt x="12191" y="12848"/>
                </a:lnTo>
                <a:lnTo>
                  <a:pt x="12045" y="12994"/>
                </a:lnTo>
                <a:lnTo>
                  <a:pt x="11923" y="13164"/>
                </a:lnTo>
                <a:lnTo>
                  <a:pt x="11704" y="13018"/>
                </a:lnTo>
                <a:lnTo>
                  <a:pt x="11874" y="12945"/>
                </a:lnTo>
                <a:lnTo>
                  <a:pt x="12020" y="12848"/>
                </a:lnTo>
                <a:lnTo>
                  <a:pt x="12288" y="12677"/>
                </a:lnTo>
                <a:lnTo>
                  <a:pt x="12337" y="12629"/>
                </a:lnTo>
                <a:lnTo>
                  <a:pt x="12361" y="12580"/>
                </a:lnTo>
                <a:lnTo>
                  <a:pt x="12361" y="12507"/>
                </a:lnTo>
                <a:lnTo>
                  <a:pt x="12337" y="12458"/>
                </a:lnTo>
                <a:lnTo>
                  <a:pt x="12312" y="12434"/>
                </a:lnTo>
                <a:lnTo>
                  <a:pt x="12264" y="12385"/>
                </a:lnTo>
                <a:lnTo>
                  <a:pt x="12191" y="12385"/>
                </a:lnTo>
                <a:lnTo>
                  <a:pt x="12118" y="12410"/>
                </a:lnTo>
                <a:lnTo>
                  <a:pt x="11899" y="12531"/>
                </a:lnTo>
                <a:lnTo>
                  <a:pt x="11655" y="12677"/>
                </a:lnTo>
                <a:lnTo>
                  <a:pt x="11388" y="12799"/>
                </a:lnTo>
                <a:lnTo>
                  <a:pt x="11266" y="12726"/>
                </a:lnTo>
                <a:lnTo>
                  <a:pt x="11315" y="12702"/>
                </a:lnTo>
                <a:lnTo>
                  <a:pt x="11534" y="12556"/>
                </a:lnTo>
                <a:lnTo>
                  <a:pt x="11631" y="12458"/>
                </a:lnTo>
                <a:lnTo>
                  <a:pt x="11704" y="12337"/>
                </a:lnTo>
                <a:lnTo>
                  <a:pt x="11728" y="12288"/>
                </a:lnTo>
                <a:lnTo>
                  <a:pt x="11728" y="12239"/>
                </a:lnTo>
                <a:lnTo>
                  <a:pt x="11704" y="12166"/>
                </a:lnTo>
                <a:lnTo>
                  <a:pt x="11680" y="12118"/>
                </a:lnTo>
                <a:lnTo>
                  <a:pt x="11631" y="12093"/>
                </a:lnTo>
                <a:lnTo>
                  <a:pt x="11582" y="12069"/>
                </a:lnTo>
                <a:lnTo>
                  <a:pt x="11534" y="12069"/>
                </a:lnTo>
                <a:lnTo>
                  <a:pt x="11461" y="12093"/>
                </a:lnTo>
                <a:lnTo>
                  <a:pt x="11290" y="12264"/>
                </a:lnTo>
                <a:lnTo>
                  <a:pt x="11096" y="12410"/>
                </a:lnTo>
                <a:lnTo>
                  <a:pt x="10974" y="12507"/>
                </a:lnTo>
                <a:lnTo>
                  <a:pt x="10731" y="12288"/>
                </a:lnTo>
                <a:lnTo>
                  <a:pt x="10950" y="12142"/>
                </a:lnTo>
                <a:lnTo>
                  <a:pt x="11071" y="12069"/>
                </a:lnTo>
                <a:lnTo>
                  <a:pt x="11193" y="11996"/>
                </a:lnTo>
                <a:lnTo>
                  <a:pt x="11242" y="11947"/>
                </a:lnTo>
                <a:lnTo>
                  <a:pt x="11266" y="11899"/>
                </a:lnTo>
                <a:lnTo>
                  <a:pt x="11290" y="11826"/>
                </a:lnTo>
                <a:lnTo>
                  <a:pt x="11290" y="11753"/>
                </a:lnTo>
                <a:lnTo>
                  <a:pt x="11266" y="11704"/>
                </a:lnTo>
                <a:lnTo>
                  <a:pt x="11217" y="11680"/>
                </a:lnTo>
                <a:lnTo>
                  <a:pt x="11096" y="11680"/>
                </a:lnTo>
                <a:lnTo>
                  <a:pt x="10974" y="11753"/>
                </a:lnTo>
                <a:lnTo>
                  <a:pt x="10877" y="11801"/>
                </a:lnTo>
                <a:lnTo>
                  <a:pt x="10633" y="11947"/>
                </a:lnTo>
                <a:lnTo>
                  <a:pt x="10390" y="12093"/>
                </a:lnTo>
                <a:lnTo>
                  <a:pt x="10293" y="12069"/>
                </a:lnTo>
                <a:lnTo>
                  <a:pt x="10147" y="12069"/>
                </a:lnTo>
                <a:lnTo>
                  <a:pt x="10098" y="12118"/>
                </a:lnTo>
                <a:lnTo>
                  <a:pt x="9952" y="12118"/>
                </a:lnTo>
                <a:lnTo>
                  <a:pt x="9855" y="12191"/>
                </a:lnTo>
                <a:lnTo>
                  <a:pt x="9733" y="12264"/>
                </a:lnTo>
                <a:lnTo>
                  <a:pt x="9587" y="12312"/>
                </a:lnTo>
                <a:lnTo>
                  <a:pt x="9319" y="12385"/>
                </a:lnTo>
                <a:lnTo>
                  <a:pt x="9198" y="12434"/>
                </a:lnTo>
                <a:lnTo>
                  <a:pt x="9100" y="12507"/>
                </a:lnTo>
                <a:lnTo>
                  <a:pt x="8979" y="12507"/>
                </a:lnTo>
                <a:lnTo>
                  <a:pt x="8930" y="12556"/>
                </a:lnTo>
                <a:lnTo>
                  <a:pt x="8906" y="12604"/>
                </a:lnTo>
                <a:lnTo>
                  <a:pt x="8906" y="12629"/>
                </a:lnTo>
                <a:lnTo>
                  <a:pt x="8857" y="12629"/>
                </a:lnTo>
                <a:lnTo>
                  <a:pt x="8735" y="12677"/>
                </a:lnTo>
                <a:lnTo>
                  <a:pt x="8638" y="12726"/>
                </a:lnTo>
                <a:lnTo>
                  <a:pt x="8419" y="12848"/>
                </a:lnTo>
                <a:lnTo>
                  <a:pt x="8297" y="12872"/>
                </a:lnTo>
                <a:lnTo>
                  <a:pt x="8200" y="12896"/>
                </a:lnTo>
                <a:lnTo>
                  <a:pt x="8103" y="12921"/>
                </a:lnTo>
                <a:lnTo>
                  <a:pt x="8005" y="12945"/>
                </a:lnTo>
                <a:lnTo>
                  <a:pt x="7957" y="13018"/>
                </a:lnTo>
                <a:lnTo>
                  <a:pt x="7981" y="13067"/>
                </a:lnTo>
                <a:lnTo>
                  <a:pt x="8030" y="13140"/>
                </a:lnTo>
                <a:lnTo>
                  <a:pt x="8127" y="13188"/>
                </a:lnTo>
                <a:lnTo>
                  <a:pt x="8224" y="13213"/>
                </a:lnTo>
                <a:lnTo>
                  <a:pt x="8346" y="13188"/>
                </a:lnTo>
                <a:lnTo>
                  <a:pt x="8468" y="13164"/>
                </a:lnTo>
                <a:lnTo>
                  <a:pt x="8589" y="13115"/>
                </a:lnTo>
                <a:lnTo>
                  <a:pt x="8833" y="12994"/>
                </a:lnTo>
                <a:lnTo>
                  <a:pt x="8808" y="13115"/>
                </a:lnTo>
                <a:lnTo>
                  <a:pt x="8638" y="13213"/>
                </a:lnTo>
                <a:lnTo>
                  <a:pt x="8443" y="13310"/>
                </a:lnTo>
                <a:lnTo>
                  <a:pt x="8224" y="13383"/>
                </a:lnTo>
                <a:lnTo>
                  <a:pt x="8127" y="13432"/>
                </a:lnTo>
                <a:lnTo>
                  <a:pt x="8054" y="13480"/>
                </a:lnTo>
                <a:lnTo>
                  <a:pt x="8030" y="13553"/>
                </a:lnTo>
                <a:lnTo>
                  <a:pt x="8054" y="13602"/>
                </a:lnTo>
                <a:lnTo>
                  <a:pt x="8103" y="13651"/>
                </a:lnTo>
                <a:lnTo>
                  <a:pt x="8176" y="13675"/>
                </a:lnTo>
                <a:lnTo>
                  <a:pt x="8297" y="13699"/>
                </a:lnTo>
                <a:lnTo>
                  <a:pt x="8443" y="13651"/>
                </a:lnTo>
                <a:lnTo>
                  <a:pt x="8589" y="13626"/>
                </a:lnTo>
                <a:lnTo>
                  <a:pt x="8760" y="13553"/>
                </a:lnTo>
                <a:lnTo>
                  <a:pt x="8711" y="13797"/>
                </a:lnTo>
                <a:lnTo>
                  <a:pt x="8711" y="13821"/>
                </a:lnTo>
                <a:lnTo>
                  <a:pt x="8662" y="13845"/>
                </a:lnTo>
                <a:lnTo>
                  <a:pt x="8419" y="13918"/>
                </a:lnTo>
                <a:lnTo>
                  <a:pt x="8176" y="13991"/>
                </a:lnTo>
                <a:lnTo>
                  <a:pt x="8030" y="14016"/>
                </a:lnTo>
                <a:lnTo>
                  <a:pt x="7957" y="14040"/>
                </a:lnTo>
                <a:lnTo>
                  <a:pt x="7957" y="14089"/>
                </a:lnTo>
                <a:lnTo>
                  <a:pt x="7932" y="14113"/>
                </a:lnTo>
                <a:lnTo>
                  <a:pt x="7932" y="14162"/>
                </a:lnTo>
                <a:lnTo>
                  <a:pt x="7957" y="14186"/>
                </a:lnTo>
                <a:lnTo>
                  <a:pt x="8030" y="14235"/>
                </a:lnTo>
                <a:lnTo>
                  <a:pt x="8127" y="14259"/>
                </a:lnTo>
                <a:lnTo>
                  <a:pt x="8224" y="14283"/>
                </a:lnTo>
                <a:lnTo>
                  <a:pt x="8322" y="14283"/>
                </a:lnTo>
                <a:lnTo>
                  <a:pt x="8419" y="14259"/>
                </a:lnTo>
                <a:lnTo>
                  <a:pt x="8614" y="14210"/>
                </a:lnTo>
                <a:lnTo>
                  <a:pt x="8614" y="14210"/>
                </a:lnTo>
                <a:lnTo>
                  <a:pt x="8589" y="14381"/>
                </a:lnTo>
                <a:lnTo>
                  <a:pt x="8589" y="14575"/>
                </a:lnTo>
                <a:lnTo>
                  <a:pt x="8103" y="14575"/>
                </a:lnTo>
                <a:lnTo>
                  <a:pt x="7616" y="14624"/>
                </a:lnTo>
                <a:lnTo>
                  <a:pt x="6765" y="14624"/>
                </a:lnTo>
                <a:lnTo>
                  <a:pt x="6765" y="14405"/>
                </a:lnTo>
                <a:lnTo>
                  <a:pt x="6740" y="14162"/>
                </a:lnTo>
                <a:lnTo>
                  <a:pt x="6692" y="13748"/>
                </a:lnTo>
                <a:lnTo>
                  <a:pt x="6643" y="13432"/>
                </a:lnTo>
                <a:lnTo>
                  <a:pt x="6570" y="13042"/>
                </a:lnTo>
                <a:lnTo>
                  <a:pt x="6521" y="12848"/>
                </a:lnTo>
                <a:lnTo>
                  <a:pt x="6448" y="12702"/>
                </a:lnTo>
                <a:lnTo>
                  <a:pt x="6351" y="12556"/>
                </a:lnTo>
                <a:lnTo>
                  <a:pt x="6302" y="12531"/>
                </a:lnTo>
                <a:lnTo>
                  <a:pt x="6229" y="12483"/>
                </a:lnTo>
                <a:lnTo>
                  <a:pt x="6156" y="12483"/>
                </a:lnTo>
                <a:lnTo>
                  <a:pt x="6083" y="12507"/>
                </a:lnTo>
                <a:lnTo>
                  <a:pt x="5864" y="12434"/>
                </a:lnTo>
                <a:lnTo>
                  <a:pt x="5670" y="12385"/>
                </a:lnTo>
                <a:lnTo>
                  <a:pt x="5524" y="12312"/>
                </a:lnTo>
                <a:lnTo>
                  <a:pt x="5378" y="12239"/>
                </a:lnTo>
                <a:lnTo>
                  <a:pt x="5232" y="12166"/>
                </a:lnTo>
                <a:lnTo>
                  <a:pt x="5086" y="12118"/>
                </a:lnTo>
                <a:lnTo>
                  <a:pt x="5013" y="12045"/>
                </a:lnTo>
                <a:lnTo>
                  <a:pt x="4940" y="11996"/>
                </a:lnTo>
                <a:lnTo>
                  <a:pt x="4842" y="11996"/>
                </a:lnTo>
                <a:lnTo>
                  <a:pt x="4794" y="12020"/>
                </a:lnTo>
                <a:lnTo>
                  <a:pt x="4745" y="12069"/>
                </a:lnTo>
                <a:lnTo>
                  <a:pt x="4429" y="11923"/>
                </a:lnTo>
                <a:lnTo>
                  <a:pt x="4210" y="11826"/>
                </a:lnTo>
                <a:lnTo>
                  <a:pt x="4112" y="11801"/>
                </a:lnTo>
                <a:lnTo>
                  <a:pt x="4064" y="11801"/>
                </a:lnTo>
                <a:lnTo>
                  <a:pt x="4015" y="11826"/>
                </a:lnTo>
                <a:lnTo>
                  <a:pt x="3966" y="11850"/>
                </a:lnTo>
                <a:lnTo>
                  <a:pt x="3966" y="11899"/>
                </a:lnTo>
                <a:lnTo>
                  <a:pt x="3966" y="11947"/>
                </a:lnTo>
                <a:lnTo>
                  <a:pt x="3991" y="12020"/>
                </a:lnTo>
                <a:lnTo>
                  <a:pt x="4088" y="12093"/>
                </a:lnTo>
                <a:lnTo>
                  <a:pt x="4307" y="12239"/>
                </a:lnTo>
                <a:lnTo>
                  <a:pt x="4477" y="12361"/>
                </a:lnTo>
                <a:lnTo>
                  <a:pt x="4356" y="12507"/>
                </a:lnTo>
                <a:lnTo>
                  <a:pt x="4331" y="12434"/>
                </a:lnTo>
                <a:lnTo>
                  <a:pt x="4283" y="12385"/>
                </a:lnTo>
                <a:lnTo>
                  <a:pt x="4185" y="12337"/>
                </a:lnTo>
                <a:lnTo>
                  <a:pt x="4088" y="12337"/>
                </a:lnTo>
                <a:lnTo>
                  <a:pt x="3942" y="12312"/>
                </a:lnTo>
                <a:lnTo>
                  <a:pt x="3820" y="12264"/>
                </a:lnTo>
                <a:lnTo>
                  <a:pt x="3723" y="12191"/>
                </a:lnTo>
                <a:lnTo>
                  <a:pt x="3601" y="12118"/>
                </a:lnTo>
                <a:lnTo>
                  <a:pt x="3504" y="12045"/>
                </a:lnTo>
                <a:lnTo>
                  <a:pt x="3382" y="11996"/>
                </a:lnTo>
                <a:lnTo>
                  <a:pt x="3334" y="11996"/>
                </a:lnTo>
                <a:lnTo>
                  <a:pt x="3309" y="12020"/>
                </a:lnTo>
                <a:lnTo>
                  <a:pt x="3285" y="12045"/>
                </a:lnTo>
                <a:lnTo>
                  <a:pt x="3285" y="12142"/>
                </a:lnTo>
                <a:lnTo>
                  <a:pt x="3309" y="12215"/>
                </a:lnTo>
                <a:lnTo>
                  <a:pt x="3334" y="12288"/>
                </a:lnTo>
                <a:lnTo>
                  <a:pt x="3382" y="12337"/>
                </a:lnTo>
                <a:lnTo>
                  <a:pt x="3504" y="12458"/>
                </a:lnTo>
                <a:lnTo>
                  <a:pt x="3650" y="12556"/>
                </a:lnTo>
                <a:lnTo>
                  <a:pt x="3747" y="12629"/>
                </a:lnTo>
                <a:lnTo>
                  <a:pt x="3869" y="12677"/>
                </a:lnTo>
                <a:lnTo>
                  <a:pt x="4015" y="12702"/>
                </a:lnTo>
                <a:lnTo>
                  <a:pt x="4137" y="12702"/>
                </a:lnTo>
                <a:lnTo>
                  <a:pt x="3820" y="12969"/>
                </a:lnTo>
                <a:lnTo>
                  <a:pt x="3796" y="12921"/>
                </a:lnTo>
                <a:lnTo>
                  <a:pt x="3772" y="12872"/>
                </a:lnTo>
                <a:lnTo>
                  <a:pt x="3723" y="12848"/>
                </a:lnTo>
                <a:lnTo>
                  <a:pt x="3650" y="12823"/>
                </a:lnTo>
                <a:lnTo>
                  <a:pt x="3553" y="12823"/>
                </a:lnTo>
                <a:lnTo>
                  <a:pt x="3480" y="12799"/>
                </a:lnTo>
                <a:lnTo>
                  <a:pt x="3334" y="12702"/>
                </a:lnTo>
                <a:lnTo>
                  <a:pt x="3188" y="12580"/>
                </a:lnTo>
                <a:lnTo>
                  <a:pt x="3163" y="12556"/>
                </a:lnTo>
                <a:lnTo>
                  <a:pt x="3115" y="12531"/>
                </a:lnTo>
                <a:lnTo>
                  <a:pt x="3066" y="12507"/>
                </a:lnTo>
                <a:lnTo>
                  <a:pt x="3017" y="12483"/>
                </a:lnTo>
                <a:lnTo>
                  <a:pt x="2993" y="12483"/>
                </a:lnTo>
                <a:lnTo>
                  <a:pt x="2969" y="12507"/>
                </a:lnTo>
                <a:lnTo>
                  <a:pt x="2944" y="12604"/>
                </a:lnTo>
                <a:lnTo>
                  <a:pt x="2944" y="12677"/>
                </a:lnTo>
                <a:lnTo>
                  <a:pt x="2944" y="12726"/>
                </a:lnTo>
                <a:lnTo>
                  <a:pt x="2969" y="12799"/>
                </a:lnTo>
                <a:lnTo>
                  <a:pt x="3017" y="12872"/>
                </a:lnTo>
                <a:lnTo>
                  <a:pt x="3115" y="12969"/>
                </a:lnTo>
                <a:lnTo>
                  <a:pt x="3285" y="13115"/>
                </a:lnTo>
                <a:lnTo>
                  <a:pt x="3382" y="13164"/>
                </a:lnTo>
                <a:lnTo>
                  <a:pt x="3504" y="13213"/>
                </a:lnTo>
                <a:lnTo>
                  <a:pt x="3309" y="13310"/>
                </a:lnTo>
                <a:lnTo>
                  <a:pt x="3261" y="13286"/>
                </a:lnTo>
                <a:lnTo>
                  <a:pt x="2896" y="12969"/>
                </a:lnTo>
                <a:lnTo>
                  <a:pt x="2531" y="12629"/>
                </a:lnTo>
                <a:lnTo>
                  <a:pt x="2214" y="12312"/>
                </a:lnTo>
                <a:lnTo>
                  <a:pt x="2068" y="12118"/>
                </a:lnTo>
                <a:lnTo>
                  <a:pt x="1947" y="11947"/>
                </a:lnTo>
                <a:lnTo>
                  <a:pt x="2093" y="11777"/>
                </a:lnTo>
                <a:lnTo>
                  <a:pt x="2214" y="11607"/>
                </a:lnTo>
                <a:lnTo>
                  <a:pt x="2433" y="11242"/>
                </a:lnTo>
                <a:lnTo>
                  <a:pt x="2798" y="10779"/>
                </a:lnTo>
                <a:lnTo>
                  <a:pt x="3139" y="10317"/>
                </a:lnTo>
                <a:lnTo>
                  <a:pt x="3163" y="10293"/>
                </a:lnTo>
                <a:lnTo>
                  <a:pt x="3236" y="10244"/>
                </a:lnTo>
                <a:lnTo>
                  <a:pt x="3285" y="10147"/>
                </a:lnTo>
                <a:lnTo>
                  <a:pt x="3285" y="10074"/>
                </a:lnTo>
                <a:lnTo>
                  <a:pt x="3261" y="10025"/>
                </a:lnTo>
                <a:lnTo>
                  <a:pt x="3212" y="9976"/>
                </a:lnTo>
                <a:lnTo>
                  <a:pt x="3090" y="9855"/>
                </a:lnTo>
                <a:lnTo>
                  <a:pt x="2969" y="9709"/>
                </a:lnTo>
                <a:lnTo>
                  <a:pt x="2750" y="9441"/>
                </a:lnTo>
                <a:lnTo>
                  <a:pt x="2628" y="9246"/>
                </a:lnTo>
                <a:lnTo>
                  <a:pt x="2628" y="9222"/>
                </a:lnTo>
                <a:lnTo>
                  <a:pt x="2628" y="9149"/>
                </a:lnTo>
                <a:lnTo>
                  <a:pt x="2604" y="9076"/>
                </a:lnTo>
                <a:lnTo>
                  <a:pt x="2579" y="9003"/>
                </a:lnTo>
                <a:lnTo>
                  <a:pt x="2506" y="8954"/>
                </a:lnTo>
                <a:lnTo>
                  <a:pt x="2409" y="8930"/>
                </a:lnTo>
                <a:lnTo>
                  <a:pt x="1460" y="8881"/>
                </a:lnTo>
                <a:lnTo>
                  <a:pt x="998" y="8808"/>
                </a:lnTo>
                <a:lnTo>
                  <a:pt x="754" y="8784"/>
                </a:lnTo>
                <a:lnTo>
                  <a:pt x="535" y="8711"/>
                </a:lnTo>
                <a:lnTo>
                  <a:pt x="535" y="8614"/>
                </a:lnTo>
                <a:lnTo>
                  <a:pt x="511" y="8492"/>
                </a:lnTo>
                <a:lnTo>
                  <a:pt x="462" y="8273"/>
                </a:lnTo>
                <a:lnTo>
                  <a:pt x="462" y="7908"/>
                </a:lnTo>
                <a:lnTo>
                  <a:pt x="462" y="7567"/>
                </a:lnTo>
                <a:lnTo>
                  <a:pt x="511" y="7105"/>
                </a:lnTo>
                <a:lnTo>
                  <a:pt x="535" y="6862"/>
                </a:lnTo>
                <a:lnTo>
                  <a:pt x="535" y="6740"/>
                </a:lnTo>
                <a:lnTo>
                  <a:pt x="511" y="6619"/>
                </a:lnTo>
                <a:lnTo>
                  <a:pt x="681" y="6570"/>
                </a:lnTo>
                <a:lnTo>
                  <a:pt x="1046" y="6497"/>
                </a:lnTo>
                <a:lnTo>
                  <a:pt x="949" y="6643"/>
                </a:lnTo>
                <a:lnTo>
                  <a:pt x="876" y="6789"/>
                </a:lnTo>
                <a:lnTo>
                  <a:pt x="754" y="7105"/>
                </a:lnTo>
                <a:lnTo>
                  <a:pt x="754" y="7203"/>
                </a:lnTo>
                <a:lnTo>
                  <a:pt x="779" y="7227"/>
                </a:lnTo>
                <a:lnTo>
                  <a:pt x="803" y="7276"/>
                </a:lnTo>
                <a:lnTo>
                  <a:pt x="876" y="7324"/>
                </a:lnTo>
                <a:lnTo>
                  <a:pt x="973" y="7324"/>
                </a:lnTo>
                <a:lnTo>
                  <a:pt x="1022" y="7300"/>
                </a:lnTo>
                <a:lnTo>
                  <a:pt x="1046" y="7276"/>
                </a:lnTo>
                <a:lnTo>
                  <a:pt x="1095" y="7203"/>
                </a:lnTo>
                <a:lnTo>
                  <a:pt x="1168" y="6984"/>
                </a:lnTo>
                <a:lnTo>
                  <a:pt x="1265" y="6765"/>
                </a:lnTo>
                <a:lnTo>
                  <a:pt x="1338" y="6619"/>
                </a:lnTo>
                <a:lnTo>
                  <a:pt x="1436" y="6448"/>
                </a:lnTo>
                <a:lnTo>
                  <a:pt x="1606" y="6424"/>
                </a:lnTo>
                <a:lnTo>
                  <a:pt x="1509" y="6570"/>
                </a:lnTo>
                <a:lnTo>
                  <a:pt x="1436" y="6740"/>
                </a:lnTo>
                <a:lnTo>
                  <a:pt x="1387" y="6911"/>
                </a:lnTo>
                <a:lnTo>
                  <a:pt x="1338" y="7057"/>
                </a:lnTo>
                <a:lnTo>
                  <a:pt x="1338" y="7105"/>
                </a:lnTo>
                <a:lnTo>
                  <a:pt x="1363" y="7154"/>
                </a:lnTo>
                <a:lnTo>
                  <a:pt x="1387" y="7203"/>
                </a:lnTo>
                <a:lnTo>
                  <a:pt x="1436" y="7251"/>
                </a:lnTo>
                <a:lnTo>
                  <a:pt x="1484" y="7276"/>
                </a:lnTo>
                <a:lnTo>
                  <a:pt x="1557" y="7276"/>
                </a:lnTo>
                <a:lnTo>
                  <a:pt x="1630" y="7227"/>
                </a:lnTo>
                <a:lnTo>
                  <a:pt x="1679" y="7178"/>
                </a:lnTo>
                <a:lnTo>
                  <a:pt x="1679" y="7154"/>
                </a:lnTo>
                <a:lnTo>
                  <a:pt x="1728" y="6935"/>
                </a:lnTo>
                <a:lnTo>
                  <a:pt x="1801" y="6716"/>
                </a:lnTo>
                <a:lnTo>
                  <a:pt x="1898" y="6570"/>
                </a:lnTo>
                <a:lnTo>
                  <a:pt x="1947" y="6424"/>
                </a:lnTo>
                <a:lnTo>
                  <a:pt x="2093" y="6424"/>
                </a:lnTo>
                <a:lnTo>
                  <a:pt x="2044" y="6546"/>
                </a:lnTo>
                <a:lnTo>
                  <a:pt x="1947" y="6813"/>
                </a:lnTo>
                <a:lnTo>
                  <a:pt x="1922" y="6935"/>
                </a:lnTo>
                <a:lnTo>
                  <a:pt x="1898" y="7057"/>
                </a:lnTo>
                <a:lnTo>
                  <a:pt x="1922" y="7105"/>
                </a:lnTo>
                <a:lnTo>
                  <a:pt x="1947" y="7154"/>
                </a:lnTo>
                <a:lnTo>
                  <a:pt x="2020" y="7203"/>
                </a:lnTo>
                <a:lnTo>
                  <a:pt x="2117" y="7203"/>
                </a:lnTo>
                <a:lnTo>
                  <a:pt x="2166" y="7178"/>
                </a:lnTo>
                <a:lnTo>
                  <a:pt x="2190" y="7130"/>
                </a:lnTo>
                <a:lnTo>
                  <a:pt x="2239" y="6935"/>
                </a:lnTo>
                <a:lnTo>
                  <a:pt x="2287" y="6716"/>
                </a:lnTo>
                <a:lnTo>
                  <a:pt x="2336" y="6546"/>
                </a:lnTo>
                <a:lnTo>
                  <a:pt x="2360" y="6400"/>
                </a:lnTo>
                <a:lnTo>
                  <a:pt x="2482" y="6375"/>
                </a:lnTo>
                <a:lnTo>
                  <a:pt x="2531" y="6351"/>
                </a:lnTo>
                <a:lnTo>
                  <a:pt x="2579" y="6302"/>
                </a:lnTo>
                <a:lnTo>
                  <a:pt x="2604" y="6254"/>
                </a:lnTo>
                <a:lnTo>
                  <a:pt x="2604" y="6205"/>
                </a:lnTo>
                <a:lnTo>
                  <a:pt x="2652" y="6132"/>
                </a:lnTo>
                <a:lnTo>
                  <a:pt x="2677" y="6059"/>
                </a:lnTo>
                <a:lnTo>
                  <a:pt x="2677" y="5913"/>
                </a:lnTo>
                <a:lnTo>
                  <a:pt x="2701" y="5767"/>
                </a:lnTo>
                <a:lnTo>
                  <a:pt x="2798" y="5499"/>
                </a:lnTo>
                <a:lnTo>
                  <a:pt x="2993" y="4964"/>
                </a:lnTo>
                <a:lnTo>
                  <a:pt x="3090" y="4891"/>
                </a:lnTo>
                <a:lnTo>
                  <a:pt x="3139" y="4794"/>
                </a:lnTo>
                <a:lnTo>
                  <a:pt x="3139" y="4745"/>
                </a:lnTo>
                <a:lnTo>
                  <a:pt x="3139" y="4696"/>
                </a:lnTo>
                <a:lnTo>
                  <a:pt x="3115" y="4648"/>
                </a:lnTo>
                <a:lnTo>
                  <a:pt x="3066" y="4575"/>
                </a:lnTo>
                <a:lnTo>
                  <a:pt x="2750" y="4234"/>
                </a:lnTo>
                <a:lnTo>
                  <a:pt x="2433" y="3893"/>
                </a:lnTo>
                <a:lnTo>
                  <a:pt x="2117" y="3528"/>
                </a:lnTo>
                <a:lnTo>
                  <a:pt x="1801" y="3188"/>
                </a:lnTo>
                <a:lnTo>
                  <a:pt x="1971" y="3042"/>
                </a:lnTo>
                <a:lnTo>
                  <a:pt x="2141" y="2871"/>
                </a:lnTo>
                <a:lnTo>
                  <a:pt x="2433" y="2506"/>
                </a:lnTo>
                <a:lnTo>
                  <a:pt x="2604" y="2336"/>
                </a:lnTo>
                <a:lnTo>
                  <a:pt x="2774" y="2166"/>
                </a:lnTo>
                <a:lnTo>
                  <a:pt x="2944" y="2044"/>
                </a:lnTo>
                <a:lnTo>
                  <a:pt x="3163" y="1947"/>
                </a:lnTo>
                <a:lnTo>
                  <a:pt x="3236" y="1922"/>
                </a:lnTo>
                <a:lnTo>
                  <a:pt x="3261" y="1922"/>
                </a:lnTo>
                <a:lnTo>
                  <a:pt x="3115" y="2020"/>
                </a:lnTo>
                <a:lnTo>
                  <a:pt x="2993" y="2117"/>
                </a:lnTo>
                <a:lnTo>
                  <a:pt x="2847" y="2263"/>
                </a:lnTo>
                <a:lnTo>
                  <a:pt x="2725" y="2409"/>
                </a:lnTo>
                <a:lnTo>
                  <a:pt x="2701" y="2506"/>
                </a:lnTo>
                <a:lnTo>
                  <a:pt x="2701" y="2579"/>
                </a:lnTo>
                <a:lnTo>
                  <a:pt x="2701" y="2652"/>
                </a:lnTo>
                <a:lnTo>
                  <a:pt x="2750" y="2701"/>
                </a:lnTo>
                <a:lnTo>
                  <a:pt x="2798" y="2725"/>
                </a:lnTo>
                <a:lnTo>
                  <a:pt x="2871" y="2725"/>
                </a:lnTo>
                <a:lnTo>
                  <a:pt x="2944" y="2677"/>
                </a:lnTo>
                <a:lnTo>
                  <a:pt x="2993" y="2628"/>
                </a:lnTo>
                <a:lnTo>
                  <a:pt x="3090" y="2506"/>
                </a:lnTo>
                <a:lnTo>
                  <a:pt x="3212" y="2360"/>
                </a:lnTo>
                <a:lnTo>
                  <a:pt x="3358" y="2239"/>
                </a:lnTo>
                <a:lnTo>
                  <a:pt x="3553" y="2117"/>
                </a:lnTo>
                <a:lnTo>
                  <a:pt x="3626" y="2166"/>
                </a:lnTo>
                <a:lnTo>
                  <a:pt x="3504" y="2263"/>
                </a:lnTo>
                <a:lnTo>
                  <a:pt x="3407" y="2336"/>
                </a:lnTo>
                <a:lnTo>
                  <a:pt x="3285" y="2458"/>
                </a:lnTo>
                <a:lnTo>
                  <a:pt x="3188" y="2579"/>
                </a:lnTo>
                <a:lnTo>
                  <a:pt x="3115" y="2725"/>
                </a:lnTo>
                <a:lnTo>
                  <a:pt x="3090" y="2798"/>
                </a:lnTo>
                <a:lnTo>
                  <a:pt x="3090" y="2871"/>
                </a:lnTo>
                <a:lnTo>
                  <a:pt x="3115" y="2920"/>
                </a:lnTo>
                <a:lnTo>
                  <a:pt x="3139" y="2944"/>
                </a:lnTo>
                <a:lnTo>
                  <a:pt x="3212" y="2969"/>
                </a:lnTo>
                <a:lnTo>
                  <a:pt x="3285" y="2969"/>
                </a:lnTo>
                <a:lnTo>
                  <a:pt x="3358" y="2944"/>
                </a:lnTo>
                <a:lnTo>
                  <a:pt x="3431" y="2847"/>
                </a:lnTo>
                <a:lnTo>
                  <a:pt x="3480" y="2750"/>
                </a:lnTo>
                <a:lnTo>
                  <a:pt x="3577" y="2652"/>
                </a:lnTo>
                <a:lnTo>
                  <a:pt x="3674" y="2555"/>
                </a:lnTo>
                <a:lnTo>
                  <a:pt x="3869" y="2360"/>
                </a:lnTo>
                <a:lnTo>
                  <a:pt x="3966" y="2433"/>
                </a:lnTo>
                <a:lnTo>
                  <a:pt x="4112" y="2506"/>
                </a:lnTo>
                <a:lnTo>
                  <a:pt x="3893" y="2628"/>
                </a:lnTo>
                <a:lnTo>
                  <a:pt x="3699" y="2750"/>
                </a:lnTo>
                <a:lnTo>
                  <a:pt x="3553" y="2871"/>
                </a:lnTo>
                <a:lnTo>
                  <a:pt x="3407" y="3017"/>
                </a:lnTo>
                <a:lnTo>
                  <a:pt x="3334" y="3115"/>
                </a:lnTo>
                <a:lnTo>
                  <a:pt x="3309" y="3188"/>
                </a:lnTo>
                <a:lnTo>
                  <a:pt x="3309" y="3285"/>
                </a:lnTo>
                <a:lnTo>
                  <a:pt x="3334" y="3382"/>
                </a:lnTo>
                <a:lnTo>
                  <a:pt x="3382" y="3431"/>
                </a:lnTo>
                <a:lnTo>
                  <a:pt x="3455" y="3455"/>
                </a:lnTo>
                <a:lnTo>
                  <a:pt x="3528" y="3431"/>
                </a:lnTo>
                <a:lnTo>
                  <a:pt x="3577" y="3382"/>
                </a:lnTo>
                <a:lnTo>
                  <a:pt x="3674" y="3261"/>
                </a:lnTo>
                <a:lnTo>
                  <a:pt x="3747" y="3139"/>
                </a:lnTo>
                <a:lnTo>
                  <a:pt x="3869" y="3042"/>
                </a:lnTo>
                <a:lnTo>
                  <a:pt x="3991" y="2969"/>
                </a:lnTo>
                <a:lnTo>
                  <a:pt x="4185" y="2847"/>
                </a:lnTo>
                <a:lnTo>
                  <a:pt x="4380" y="2701"/>
                </a:lnTo>
                <a:lnTo>
                  <a:pt x="4623" y="2871"/>
                </a:lnTo>
                <a:lnTo>
                  <a:pt x="4356" y="3066"/>
                </a:lnTo>
                <a:lnTo>
                  <a:pt x="4234" y="3139"/>
                </a:lnTo>
                <a:lnTo>
                  <a:pt x="4088" y="3261"/>
                </a:lnTo>
                <a:lnTo>
                  <a:pt x="3966" y="3382"/>
                </a:lnTo>
                <a:lnTo>
                  <a:pt x="3942" y="3455"/>
                </a:lnTo>
                <a:lnTo>
                  <a:pt x="3918" y="3528"/>
                </a:lnTo>
                <a:lnTo>
                  <a:pt x="3942" y="3577"/>
                </a:lnTo>
                <a:lnTo>
                  <a:pt x="3966" y="3601"/>
                </a:lnTo>
                <a:lnTo>
                  <a:pt x="4015" y="3626"/>
                </a:lnTo>
                <a:lnTo>
                  <a:pt x="4064" y="3626"/>
                </a:lnTo>
                <a:lnTo>
                  <a:pt x="4112" y="3601"/>
                </a:lnTo>
                <a:lnTo>
                  <a:pt x="4161" y="3553"/>
                </a:lnTo>
                <a:lnTo>
                  <a:pt x="4258" y="3480"/>
                </a:lnTo>
                <a:lnTo>
                  <a:pt x="4380" y="3358"/>
                </a:lnTo>
                <a:lnTo>
                  <a:pt x="4526" y="3261"/>
                </a:lnTo>
                <a:lnTo>
                  <a:pt x="4842" y="3042"/>
                </a:lnTo>
                <a:lnTo>
                  <a:pt x="4891" y="3066"/>
                </a:lnTo>
                <a:lnTo>
                  <a:pt x="4964" y="3090"/>
                </a:lnTo>
                <a:lnTo>
                  <a:pt x="5037" y="3090"/>
                </a:lnTo>
                <a:lnTo>
                  <a:pt x="5110" y="3042"/>
                </a:lnTo>
                <a:lnTo>
                  <a:pt x="5159" y="2993"/>
                </a:lnTo>
                <a:lnTo>
                  <a:pt x="5378" y="2896"/>
                </a:lnTo>
                <a:lnTo>
                  <a:pt x="5645" y="2798"/>
                </a:lnTo>
                <a:lnTo>
                  <a:pt x="6156" y="2652"/>
                </a:lnTo>
                <a:lnTo>
                  <a:pt x="6229" y="2604"/>
                </a:lnTo>
                <a:lnTo>
                  <a:pt x="6278" y="2531"/>
                </a:lnTo>
                <a:lnTo>
                  <a:pt x="6302" y="2506"/>
                </a:lnTo>
                <a:lnTo>
                  <a:pt x="6351" y="2360"/>
                </a:lnTo>
                <a:lnTo>
                  <a:pt x="6400" y="2214"/>
                </a:lnTo>
                <a:lnTo>
                  <a:pt x="6424" y="1922"/>
                </a:lnTo>
                <a:lnTo>
                  <a:pt x="6473" y="1314"/>
                </a:lnTo>
                <a:lnTo>
                  <a:pt x="6546" y="876"/>
                </a:lnTo>
                <a:lnTo>
                  <a:pt x="6570" y="633"/>
                </a:lnTo>
                <a:lnTo>
                  <a:pt x="6570" y="535"/>
                </a:lnTo>
                <a:lnTo>
                  <a:pt x="6570" y="414"/>
                </a:lnTo>
                <a:close/>
                <a:moveTo>
                  <a:pt x="17519" y="12093"/>
                </a:moveTo>
                <a:lnTo>
                  <a:pt x="17544" y="12142"/>
                </a:lnTo>
                <a:lnTo>
                  <a:pt x="17592" y="12191"/>
                </a:lnTo>
                <a:lnTo>
                  <a:pt x="17665" y="12215"/>
                </a:lnTo>
                <a:lnTo>
                  <a:pt x="17738" y="12215"/>
                </a:lnTo>
                <a:lnTo>
                  <a:pt x="18030" y="12239"/>
                </a:lnTo>
                <a:lnTo>
                  <a:pt x="18322" y="12312"/>
                </a:lnTo>
                <a:lnTo>
                  <a:pt x="18590" y="12434"/>
                </a:lnTo>
                <a:lnTo>
                  <a:pt x="18712" y="12507"/>
                </a:lnTo>
                <a:lnTo>
                  <a:pt x="18809" y="12604"/>
                </a:lnTo>
                <a:lnTo>
                  <a:pt x="18906" y="12702"/>
                </a:lnTo>
                <a:lnTo>
                  <a:pt x="18979" y="12799"/>
                </a:lnTo>
                <a:lnTo>
                  <a:pt x="19052" y="12921"/>
                </a:lnTo>
                <a:lnTo>
                  <a:pt x="19101" y="13042"/>
                </a:lnTo>
                <a:lnTo>
                  <a:pt x="19125" y="13188"/>
                </a:lnTo>
                <a:lnTo>
                  <a:pt x="19150" y="13334"/>
                </a:lnTo>
                <a:lnTo>
                  <a:pt x="19150" y="13480"/>
                </a:lnTo>
                <a:lnTo>
                  <a:pt x="19125" y="13651"/>
                </a:lnTo>
                <a:lnTo>
                  <a:pt x="19052" y="13870"/>
                </a:lnTo>
                <a:lnTo>
                  <a:pt x="18955" y="14089"/>
                </a:lnTo>
                <a:lnTo>
                  <a:pt x="18809" y="14283"/>
                </a:lnTo>
                <a:lnTo>
                  <a:pt x="18663" y="14454"/>
                </a:lnTo>
                <a:lnTo>
                  <a:pt x="18493" y="14624"/>
                </a:lnTo>
                <a:lnTo>
                  <a:pt x="18298" y="14770"/>
                </a:lnTo>
                <a:lnTo>
                  <a:pt x="18103" y="14867"/>
                </a:lnTo>
                <a:lnTo>
                  <a:pt x="17884" y="14965"/>
                </a:lnTo>
                <a:lnTo>
                  <a:pt x="17738" y="14989"/>
                </a:lnTo>
                <a:lnTo>
                  <a:pt x="17446" y="14989"/>
                </a:lnTo>
                <a:lnTo>
                  <a:pt x="17300" y="14965"/>
                </a:lnTo>
                <a:lnTo>
                  <a:pt x="17154" y="14916"/>
                </a:lnTo>
                <a:lnTo>
                  <a:pt x="17033" y="14843"/>
                </a:lnTo>
                <a:lnTo>
                  <a:pt x="16911" y="14746"/>
                </a:lnTo>
                <a:lnTo>
                  <a:pt x="16814" y="14648"/>
                </a:lnTo>
                <a:lnTo>
                  <a:pt x="16619" y="14429"/>
                </a:lnTo>
                <a:lnTo>
                  <a:pt x="16449" y="14186"/>
                </a:lnTo>
                <a:lnTo>
                  <a:pt x="16351" y="13894"/>
                </a:lnTo>
                <a:lnTo>
                  <a:pt x="16303" y="13626"/>
                </a:lnTo>
                <a:lnTo>
                  <a:pt x="16303" y="13456"/>
                </a:lnTo>
                <a:lnTo>
                  <a:pt x="16303" y="13286"/>
                </a:lnTo>
                <a:lnTo>
                  <a:pt x="16351" y="13115"/>
                </a:lnTo>
                <a:lnTo>
                  <a:pt x="16424" y="12969"/>
                </a:lnTo>
                <a:lnTo>
                  <a:pt x="16497" y="12823"/>
                </a:lnTo>
                <a:lnTo>
                  <a:pt x="16595" y="12677"/>
                </a:lnTo>
                <a:lnTo>
                  <a:pt x="16692" y="12556"/>
                </a:lnTo>
                <a:lnTo>
                  <a:pt x="16814" y="12434"/>
                </a:lnTo>
                <a:lnTo>
                  <a:pt x="16960" y="12312"/>
                </a:lnTo>
                <a:lnTo>
                  <a:pt x="17130" y="12215"/>
                </a:lnTo>
                <a:lnTo>
                  <a:pt x="17300" y="12142"/>
                </a:lnTo>
                <a:lnTo>
                  <a:pt x="17495" y="12093"/>
                </a:lnTo>
                <a:close/>
                <a:moveTo>
                  <a:pt x="7008" y="0"/>
                </a:moveTo>
                <a:lnTo>
                  <a:pt x="6692" y="24"/>
                </a:lnTo>
                <a:lnTo>
                  <a:pt x="6521" y="73"/>
                </a:lnTo>
                <a:lnTo>
                  <a:pt x="6375" y="122"/>
                </a:lnTo>
                <a:lnTo>
                  <a:pt x="6327" y="146"/>
                </a:lnTo>
                <a:lnTo>
                  <a:pt x="6302" y="170"/>
                </a:lnTo>
                <a:lnTo>
                  <a:pt x="6278" y="219"/>
                </a:lnTo>
                <a:lnTo>
                  <a:pt x="6278" y="268"/>
                </a:lnTo>
                <a:lnTo>
                  <a:pt x="6205" y="365"/>
                </a:lnTo>
                <a:lnTo>
                  <a:pt x="6156" y="462"/>
                </a:lnTo>
                <a:lnTo>
                  <a:pt x="6108" y="608"/>
                </a:lnTo>
                <a:lnTo>
                  <a:pt x="6083" y="730"/>
                </a:lnTo>
                <a:lnTo>
                  <a:pt x="6035" y="1265"/>
                </a:lnTo>
                <a:lnTo>
                  <a:pt x="5937" y="1776"/>
                </a:lnTo>
                <a:lnTo>
                  <a:pt x="5913" y="2020"/>
                </a:lnTo>
                <a:lnTo>
                  <a:pt x="5913" y="2287"/>
                </a:lnTo>
                <a:lnTo>
                  <a:pt x="5670" y="2360"/>
                </a:lnTo>
                <a:lnTo>
                  <a:pt x="5451" y="2458"/>
                </a:lnTo>
                <a:lnTo>
                  <a:pt x="4988" y="2677"/>
                </a:lnTo>
                <a:lnTo>
                  <a:pt x="4161" y="2093"/>
                </a:lnTo>
                <a:lnTo>
                  <a:pt x="3966" y="1947"/>
                </a:lnTo>
                <a:lnTo>
                  <a:pt x="3723" y="1776"/>
                </a:lnTo>
                <a:lnTo>
                  <a:pt x="3601" y="1703"/>
                </a:lnTo>
                <a:lnTo>
                  <a:pt x="3480" y="1630"/>
                </a:lnTo>
                <a:lnTo>
                  <a:pt x="3334" y="1606"/>
                </a:lnTo>
                <a:lnTo>
                  <a:pt x="3236" y="1606"/>
                </a:lnTo>
                <a:lnTo>
                  <a:pt x="3163" y="1557"/>
                </a:lnTo>
                <a:lnTo>
                  <a:pt x="3042" y="1557"/>
                </a:lnTo>
                <a:lnTo>
                  <a:pt x="2944" y="1606"/>
                </a:lnTo>
                <a:lnTo>
                  <a:pt x="2823" y="1679"/>
                </a:lnTo>
                <a:lnTo>
                  <a:pt x="2604" y="1825"/>
                </a:lnTo>
                <a:lnTo>
                  <a:pt x="2409" y="1995"/>
                </a:lnTo>
                <a:lnTo>
                  <a:pt x="2239" y="2190"/>
                </a:lnTo>
                <a:lnTo>
                  <a:pt x="1849" y="2604"/>
                </a:lnTo>
                <a:lnTo>
                  <a:pt x="1655" y="2798"/>
                </a:lnTo>
                <a:lnTo>
                  <a:pt x="1484" y="3042"/>
                </a:lnTo>
                <a:lnTo>
                  <a:pt x="1436" y="3066"/>
                </a:lnTo>
                <a:lnTo>
                  <a:pt x="1387" y="3115"/>
                </a:lnTo>
                <a:lnTo>
                  <a:pt x="1363" y="3163"/>
                </a:lnTo>
                <a:lnTo>
                  <a:pt x="1387" y="3236"/>
                </a:lnTo>
                <a:lnTo>
                  <a:pt x="1509" y="3455"/>
                </a:lnTo>
                <a:lnTo>
                  <a:pt x="1655" y="3650"/>
                </a:lnTo>
                <a:lnTo>
                  <a:pt x="1971" y="4039"/>
                </a:lnTo>
                <a:lnTo>
                  <a:pt x="2287" y="4477"/>
                </a:lnTo>
                <a:lnTo>
                  <a:pt x="2482" y="4672"/>
                </a:lnTo>
                <a:lnTo>
                  <a:pt x="2652" y="4867"/>
                </a:lnTo>
                <a:lnTo>
                  <a:pt x="2531" y="5061"/>
                </a:lnTo>
                <a:lnTo>
                  <a:pt x="2433" y="5280"/>
                </a:lnTo>
                <a:lnTo>
                  <a:pt x="2312" y="5597"/>
                </a:lnTo>
                <a:lnTo>
                  <a:pt x="2263" y="5791"/>
                </a:lnTo>
                <a:lnTo>
                  <a:pt x="2263" y="5962"/>
                </a:lnTo>
                <a:lnTo>
                  <a:pt x="1995" y="5962"/>
                </a:lnTo>
                <a:lnTo>
                  <a:pt x="1703" y="5986"/>
                </a:lnTo>
                <a:lnTo>
                  <a:pt x="1192" y="6083"/>
                </a:lnTo>
                <a:lnTo>
                  <a:pt x="973" y="6108"/>
                </a:lnTo>
                <a:lnTo>
                  <a:pt x="706" y="6181"/>
                </a:lnTo>
                <a:lnTo>
                  <a:pt x="584" y="6229"/>
                </a:lnTo>
                <a:lnTo>
                  <a:pt x="462" y="6278"/>
                </a:lnTo>
                <a:lnTo>
                  <a:pt x="365" y="6351"/>
                </a:lnTo>
                <a:lnTo>
                  <a:pt x="292" y="6424"/>
                </a:lnTo>
                <a:lnTo>
                  <a:pt x="243" y="6448"/>
                </a:lnTo>
                <a:lnTo>
                  <a:pt x="195" y="6473"/>
                </a:lnTo>
                <a:lnTo>
                  <a:pt x="146" y="6570"/>
                </a:lnTo>
                <a:lnTo>
                  <a:pt x="97" y="6692"/>
                </a:lnTo>
                <a:lnTo>
                  <a:pt x="73" y="6935"/>
                </a:lnTo>
                <a:lnTo>
                  <a:pt x="0" y="7738"/>
                </a:lnTo>
                <a:lnTo>
                  <a:pt x="0" y="8005"/>
                </a:lnTo>
                <a:lnTo>
                  <a:pt x="0" y="8346"/>
                </a:lnTo>
                <a:lnTo>
                  <a:pt x="24" y="8492"/>
                </a:lnTo>
                <a:lnTo>
                  <a:pt x="73" y="8638"/>
                </a:lnTo>
                <a:lnTo>
                  <a:pt x="122" y="8760"/>
                </a:lnTo>
                <a:lnTo>
                  <a:pt x="243" y="8833"/>
                </a:lnTo>
                <a:lnTo>
                  <a:pt x="219" y="8906"/>
                </a:lnTo>
                <a:lnTo>
                  <a:pt x="243" y="8954"/>
                </a:lnTo>
                <a:lnTo>
                  <a:pt x="268" y="9003"/>
                </a:lnTo>
                <a:lnTo>
                  <a:pt x="316" y="9027"/>
                </a:lnTo>
                <a:lnTo>
                  <a:pt x="560" y="9125"/>
                </a:lnTo>
                <a:lnTo>
                  <a:pt x="779" y="9198"/>
                </a:lnTo>
                <a:lnTo>
                  <a:pt x="1046" y="9246"/>
                </a:lnTo>
                <a:lnTo>
                  <a:pt x="1290" y="9271"/>
                </a:lnTo>
                <a:lnTo>
                  <a:pt x="1801" y="9344"/>
                </a:lnTo>
                <a:lnTo>
                  <a:pt x="2312" y="9368"/>
                </a:lnTo>
                <a:lnTo>
                  <a:pt x="2385" y="9538"/>
                </a:lnTo>
                <a:lnTo>
                  <a:pt x="2458" y="9660"/>
                </a:lnTo>
                <a:lnTo>
                  <a:pt x="2628" y="9952"/>
                </a:lnTo>
                <a:lnTo>
                  <a:pt x="2847" y="10195"/>
                </a:lnTo>
                <a:lnTo>
                  <a:pt x="2652" y="10366"/>
                </a:lnTo>
                <a:lnTo>
                  <a:pt x="2506" y="10560"/>
                </a:lnTo>
                <a:lnTo>
                  <a:pt x="2190" y="10925"/>
                </a:lnTo>
                <a:lnTo>
                  <a:pt x="1849" y="11363"/>
                </a:lnTo>
                <a:lnTo>
                  <a:pt x="1679" y="11558"/>
                </a:lnTo>
                <a:lnTo>
                  <a:pt x="1630" y="11680"/>
                </a:lnTo>
                <a:lnTo>
                  <a:pt x="1582" y="11777"/>
                </a:lnTo>
                <a:lnTo>
                  <a:pt x="1582" y="11850"/>
                </a:lnTo>
                <a:lnTo>
                  <a:pt x="1606" y="11923"/>
                </a:lnTo>
                <a:lnTo>
                  <a:pt x="1606" y="12045"/>
                </a:lnTo>
                <a:lnTo>
                  <a:pt x="1630" y="12166"/>
                </a:lnTo>
                <a:lnTo>
                  <a:pt x="1679" y="12264"/>
                </a:lnTo>
                <a:lnTo>
                  <a:pt x="1752" y="12385"/>
                </a:lnTo>
                <a:lnTo>
                  <a:pt x="1922" y="12604"/>
                </a:lnTo>
                <a:lnTo>
                  <a:pt x="2093" y="12775"/>
                </a:lnTo>
                <a:lnTo>
                  <a:pt x="2312" y="13018"/>
                </a:lnTo>
                <a:lnTo>
                  <a:pt x="2531" y="13237"/>
                </a:lnTo>
                <a:lnTo>
                  <a:pt x="2798" y="13456"/>
                </a:lnTo>
                <a:lnTo>
                  <a:pt x="3042" y="13651"/>
                </a:lnTo>
                <a:lnTo>
                  <a:pt x="3090" y="13699"/>
                </a:lnTo>
                <a:lnTo>
                  <a:pt x="3139" y="13699"/>
                </a:lnTo>
                <a:lnTo>
                  <a:pt x="3236" y="13675"/>
                </a:lnTo>
                <a:lnTo>
                  <a:pt x="3358" y="13699"/>
                </a:lnTo>
                <a:lnTo>
                  <a:pt x="3455" y="13675"/>
                </a:lnTo>
                <a:lnTo>
                  <a:pt x="3577" y="13651"/>
                </a:lnTo>
                <a:lnTo>
                  <a:pt x="3699" y="13602"/>
                </a:lnTo>
                <a:lnTo>
                  <a:pt x="3918" y="13456"/>
                </a:lnTo>
                <a:lnTo>
                  <a:pt x="4088" y="13334"/>
                </a:lnTo>
                <a:lnTo>
                  <a:pt x="4331" y="13140"/>
                </a:lnTo>
                <a:lnTo>
                  <a:pt x="4575" y="12921"/>
                </a:lnTo>
                <a:lnTo>
                  <a:pt x="5013" y="12434"/>
                </a:lnTo>
                <a:lnTo>
                  <a:pt x="5110" y="12531"/>
                </a:lnTo>
                <a:lnTo>
                  <a:pt x="5232" y="12580"/>
                </a:lnTo>
                <a:lnTo>
                  <a:pt x="5451" y="12677"/>
                </a:lnTo>
                <a:lnTo>
                  <a:pt x="5767" y="12823"/>
                </a:lnTo>
                <a:lnTo>
                  <a:pt x="5937" y="12872"/>
                </a:lnTo>
                <a:lnTo>
                  <a:pt x="6108" y="12896"/>
                </a:lnTo>
                <a:lnTo>
                  <a:pt x="6156" y="13091"/>
                </a:lnTo>
                <a:lnTo>
                  <a:pt x="6181" y="13261"/>
                </a:lnTo>
                <a:lnTo>
                  <a:pt x="6254" y="13651"/>
                </a:lnTo>
                <a:lnTo>
                  <a:pt x="6302" y="14040"/>
                </a:lnTo>
                <a:lnTo>
                  <a:pt x="6302" y="14259"/>
                </a:lnTo>
                <a:lnTo>
                  <a:pt x="6302" y="14502"/>
                </a:lnTo>
                <a:lnTo>
                  <a:pt x="6327" y="14600"/>
                </a:lnTo>
                <a:lnTo>
                  <a:pt x="6351" y="14721"/>
                </a:lnTo>
                <a:lnTo>
                  <a:pt x="6400" y="14794"/>
                </a:lnTo>
                <a:lnTo>
                  <a:pt x="6473" y="14867"/>
                </a:lnTo>
                <a:lnTo>
                  <a:pt x="6497" y="14892"/>
                </a:lnTo>
                <a:lnTo>
                  <a:pt x="6521" y="14940"/>
                </a:lnTo>
                <a:lnTo>
                  <a:pt x="6619" y="14989"/>
                </a:lnTo>
                <a:lnTo>
                  <a:pt x="6716" y="15038"/>
                </a:lnTo>
                <a:lnTo>
                  <a:pt x="6838" y="15062"/>
                </a:lnTo>
                <a:lnTo>
                  <a:pt x="6959" y="15086"/>
                </a:lnTo>
                <a:lnTo>
                  <a:pt x="7203" y="15086"/>
                </a:lnTo>
                <a:lnTo>
                  <a:pt x="7421" y="15062"/>
                </a:lnTo>
                <a:lnTo>
                  <a:pt x="8030" y="15038"/>
                </a:lnTo>
                <a:lnTo>
                  <a:pt x="8638" y="15038"/>
                </a:lnTo>
                <a:lnTo>
                  <a:pt x="8735" y="15013"/>
                </a:lnTo>
                <a:lnTo>
                  <a:pt x="8808" y="14965"/>
                </a:lnTo>
                <a:lnTo>
                  <a:pt x="8857" y="14867"/>
                </a:lnTo>
                <a:lnTo>
                  <a:pt x="8881" y="14794"/>
                </a:lnTo>
                <a:lnTo>
                  <a:pt x="8906" y="14770"/>
                </a:lnTo>
                <a:lnTo>
                  <a:pt x="8979" y="14673"/>
                </a:lnTo>
                <a:lnTo>
                  <a:pt x="9027" y="14551"/>
                </a:lnTo>
                <a:lnTo>
                  <a:pt x="9100" y="14283"/>
                </a:lnTo>
                <a:lnTo>
                  <a:pt x="9149" y="13772"/>
                </a:lnTo>
                <a:lnTo>
                  <a:pt x="9222" y="13286"/>
                </a:lnTo>
                <a:lnTo>
                  <a:pt x="9246" y="13042"/>
                </a:lnTo>
                <a:lnTo>
                  <a:pt x="9246" y="12799"/>
                </a:lnTo>
                <a:lnTo>
                  <a:pt x="9514" y="12799"/>
                </a:lnTo>
                <a:lnTo>
                  <a:pt x="9757" y="12726"/>
                </a:lnTo>
                <a:lnTo>
                  <a:pt x="10001" y="12629"/>
                </a:lnTo>
                <a:lnTo>
                  <a:pt x="10122" y="12556"/>
                </a:lnTo>
                <a:lnTo>
                  <a:pt x="10220" y="12483"/>
                </a:lnTo>
                <a:lnTo>
                  <a:pt x="10341" y="12604"/>
                </a:lnTo>
                <a:lnTo>
                  <a:pt x="10487" y="12726"/>
                </a:lnTo>
                <a:lnTo>
                  <a:pt x="10779" y="12945"/>
                </a:lnTo>
                <a:lnTo>
                  <a:pt x="11290" y="13310"/>
                </a:lnTo>
                <a:lnTo>
                  <a:pt x="11826" y="13675"/>
                </a:lnTo>
                <a:lnTo>
                  <a:pt x="11874" y="13699"/>
                </a:lnTo>
                <a:lnTo>
                  <a:pt x="11947" y="13724"/>
                </a:lnTo>
                <a:lnTo>
                  <a:pt x="11996" y="13699"/>
                </a:lnTo>
                <a:lnTo>
                  <a:pt x="12045" y="13675"/>
                </a:lnTo>
                <a:lnTo>
                  <a:pt x="12142" y="13602"/>
                </a:lnTo>
                <a:lnTo>
                  <a:pt x="12166" y="13480"/>
                </a:lnTo>
                <a:lnTo>
                  <a:pt x="12361" y="13334"/>
                </a:lnTo>
                <a:lnTo>
                  <a:pt x="12531" y="13164"/>
                </a:lnTo>
                <a:lnTo>
                  <a:pt x="12872" y="12799"/>
                </a:lnTo>
                <a:lnTo>
                  <a:pt x="13286" y="12385"/>
                </a:lnTo>
                <a:lnTo>
                  <a:pt x="13480" y="12166"/>
                </a:lnTo>
                <a:lnTo>
                  <a:pt x="13675" y="11947"/>
                </a:lnTo>
                <a:lnTo>
                  <a:pt x="13699" y="11874"/>
                </a:lnTo>
                <a:lnTo>
                  <a:pt x="13699" y="11801"/>
                </a:lnTo>
                <a:lnTo>
                  <a:pt x="13724" y="11704"/>
                </a:lnTo>
                <a:lnTo>
                  <a:pt x="13699" y="11607"/>
                </a:lnTo>
                <a:lnTo>
                  <a:pt x="13553" y="11363"/>
                </a:lnTo>
                <a:lnTo>
                  <a:pt x="13407" y="11120"/>
                </a:lnTo>
                <a:lnTo>
                  <a:pt x="13067" y="10682"/>
                </a:lnTo>
                <a:lnTo>
                  <a:pt x="12945" y="10512"/>
                </a:lnTo>
                <a:lnTo>
                  <a:pt x="12799" y="10341"/>
                </a:lnTo>
                <a:lnTo>
                  <a:pt x="12629" y="10195"/>
                </a:lnTo>
                <a:lnTo>
                  <a:pt x="12458" y="10074"/>
                </a:lnTo>
                <a:lnTo>
                  <a:pt x="12604" y="9855"/>
                </a:lnTo>
                <a:lnTo>
                  <a:pt x="12750" y="9611"/>
                </a:lnTo>
                <a:lnTo>
                  <a:pt x="12823" y="9368"/>
                </a:lnTo>
                <a:lnTo>
                  <a:pt x="12872" y="9125"/>
                </a:lnTo>
                <a:lnTo>
                  <a:pt x="12994" y="9149"/>
                </a:lnTo>
                <a:lnTo>
                  <a:pt x="13091" y="9173"/>
                </a:lnTo>
                <a:lnTo>
                  <a:pt x="13334" y="9173"/>
                </a:lnTo>
                <a:lnTo>
                  <a:pt x="13797" y="9149"/>
                </a:lnTo>
                <a:lnTo>
                  <a:pt x="14283" y="9125"/>
                </a:lnTo>
                <a:lnTo>
                  <a:pt x="14794" y="9076"/>
                </a:lnTo>
                <a:lnTo>
                  <a:pt x="14867" y="9052"/>
                </a:lnTo>
                <a:lnTo>
                  <a:pt x="14916" y="9003"/>
                </a:lnTo>
                <a:lnTo>
                  <a:pt x="14940" y="8954"/>
                </a:lnTo>
                <a:lnTo>
                  <a:pt x="14965" y="8906"/>
                </a:lnTo>
                <a:lnTo>
                  <a:pt x="15038" y="8881"/>
                </a:lnTo>
                <a:lnTo>
                  <a:pt x="15086" y="8833"/>
                </a:lnTo>
                <a:lnTo>
                  <a:pt x="15135" y="8760"/>
                </a:lnTo>
                <a:lnTo>
                  <a:pt x="15135" y="8687"/>
                </a:lnTo>
                <a:lnTo>
                  <a:pt x="15135" y="7689"/>
                </a:lnTo>
                <a:lnTo>
                  <a:pt x="15135" y="7203"/>
                </a:lnTo>
                <a:lnTo>
                  <a:pt x="15086" y="6716"/>
                </a:lnTo>
                <a:lnTo>
                  <a:pt x="15062" y="6643"/>
                </a:lnTo>
                <a:lnTo>
                  <a:pt x="15013" y="6570"/>
                </a:lnTo>
                <a:lnTo>
                  <a:pt x="14940" y="6546"/>
                </a:lnTo>
                <a:lnTo>
                  <a:pt x="14867" y="6521"/>
                </a:lnTo>
                <a:lnTo>
                  <a:pt x="14819" y="6400"/>
                </a:lnTo>
                <a:lnTo>
                  <a:pt x="14746" y="6302"/>
                </a:lnTo>
                <a:lnTo>
                  <a:pt x="14648" y="6229"/>
                </a:lnTo>
                <a:lnTo>
                  <a:pt x="14527" y="6181"/>
                </a:lnTo>
                <a:lnTo>
                  <a:pt x="14259" y="6108"/>
                </a:lnTo>
                <a:lnTo>
                  <a:pt x="14016" y="6083"/>
                </a:lnTo>
                <a:lnTo>
                  <a:pt x="13480" y="6010"/>
                </a:lnTo>
                <a:lnTo>
                  <a:pt x="13213" y="5986"/>
                </a:lnTo>
                <a:lnTo>
                  <a:pt x="12921" y="5986"/>
                </a:lnTo>
                <a:lnTo>
                  <a:pt x="12896" y="5694"/>
                </a:lnTo>
                <a:lnTo>
                  <a:pt x="12848" y="5426"/>
                </a:lnTo>
                <a:lnTo>
                  <a:pt x="12823" y="5256"/>
                </a:lnTo>
                <a:lnTo>
                  <a:pt x="12775" y="5086"/>
                </a:lnTo>
                <a:lnTo>
                  <a:pt x="12702" y="4915"/>
                </a:lnTo>
                <a:lnTo>
                  <a:pt x="12629" y="4769"/>
                </a:lnTo>
                <a:lnTo>
                  <a:pt x="12750" y="4599"/>
                </a:lnTo>
                <a:lnTo>
                  <a:pt x="12848" y="4453"/>
                </a:lnTo>
                <a:lnTo>
                  <a:pt x="13213" y="3918"/>
                </a:lnTo>
                <a:lnTo>
                  <a:pt x="13432" y="3650"/>
                </a:lnTo>
                <a:lnTo>
                  <a:pt x="13651" y="3407"/>
                </a:lnTo>
                <a:lnTo>
                  <a:pt x="13699" y="3309"/>
                </a:lnTo>
                <a:lnTo>
                  <a:pt x="13699" y="3261"/>
                </a:lnTo>
                <a:lnTo>
                  <a:pt x="13699" y="3212"/>
                </a:lnTo>
                <a:lnTo>
                  <a:pt x="13675" y="3139"/>
                </a:lnTo>
                <a:lnTo>
                  <a:pt x="13699" y="3090"/>
                </a:lnTo>
                <a:lnTo>
                  <a:pt x="13675" y="3017"/>
                </a:lnTo>
                <a:lnTo>
                  <a:pt x="13675" y="2944"/>
                </a:lnTo>
                <a:lnTo>
                  <a:pt x="13602" y="2847"/>
                </a:lnTo>
                <a:lnTo>
                  <a:pt x="13407" y="2628"/>
                </a:lnTo>
                <a:lnTo>
                  <a:pt x="13164" y="2360"/>
                </a:lnTo>
                <a:lnTo>
                  <a:pt x="12896" y="2093"/>
                </a:lnTo>
                <a:lnTo>
                  <a:pt x="12702" y="1922"/>
                </a:lnTo>
                <a:lnTo>
                  <a:pt x="12434" y="1728"/>
                </a:lnTo>
                <a:lnTo>
                  <a:pt x="12312" y="1655"/>
                </a:lnTo>
                <a:lnTo>
                  <a:pt x="12166" y="1582"/>
                </a:lnTo>
                <a:lnTo>
                  <a:pt x="12020" y="1557"/>
                </a:lnTo>
                <a:lnTo>
                  <a:pt x="11899" y="1582"/>
                </a:lnTo>
                <a:lnTo>
                  <a:pt x="11850" y="1582"/>
                </a:lnTo>
                <a:lnTo>
                  <a:pt x="11777" y="1606"/>
                </a:lnTo>
                <a:lnTo>
                  <a:pt x="11534" y="1728"/>
                </a:lnTo>
                <a:lnTo>
                  <a:pt x="11290" y="1874"/>
                </a:lnTo>
                <a:lnTo>
                  <a:pt x="10828" y="2190"/>
                </a:lnTo>
                <a:lnTo>
                  <a:pt x="10560" y="2385"/>
                </a:lnTo>
                <a:lnTo>
                  <a:pt x="10414" y="2506"/>
                </a:lnTo>
                <a:lnTo>
                  <a:pt x="10293" y="2628"/>
                </a:lnTo>
                <a:lnTo>
                  <a:pt x="10098" y="2506"/>
                </a:lnTo>
                <a:lnTo>
                  <a:pt x="9879" y="2409"/>
                </a:lnTo>
                <a:lnTo>
                  <a:pt x="9636" y="2336"/>
                </a:lnTo>
                <a:lnTo>
                  <a:pt x="9417" y="2312"/>
                </a:lnTo>
                <a:lnTo>
                  <a:pt x="9392" y="2287"/>
                </a:lnTo>
                <a:lnTo>
                  <a:pt x="9295" y="1995"/>
                </a:lnTo>
                <a:lnTo>
                  <a:pt x="9246" y="1703"/>
                </a:lnTo>
                <a:lnTo>
                  <a:pt x="9246" y="1679"/>
                </a:lnTo>
                <a:lnTo>
                  <a:pt x="9271" y="1630"/>
                </a:lnTo>
                <a:lnTo>
                  <a:pt x="9271" y="1606"/>
                </a:lnTo>
                <a:lnTo>
                  <a:pt x="9198" y="1484"/>
                </a:lnTo>
                <a:lnTo>
                  <a:pt x="9149" y="949"/>
                </a:lnTo>
                <a:lnTo>
                  <a:pt x="9125" y="681"/>
                </a:lnTo>
                <a:lnTo>
                  <a:pt x="9052" y="438"/>
                </a:lnTo>
                <a:lnTo>
                  <a:pt x="9100" y="389"/>
                </a:lnTo>
                <a:lnTo>
                  <a:pt x="9100" y="341"/>
                </a:lnTo>
                <a:lnTo>
                  <a:pt x="9125" y="292"/>
                </a:lnTo>
                <a:lnTo>
                  <a:pt x="9100" y="243"/>
                </a:lnTo>
                <a:lnTo>
                  <a:pt x="9076" y="170"/>
                </a:lnTo>
                <a:lnTo>
                  <a:pt x="9052" y="146"/>
                </a:lnTo>
                <a:lnTo>
                  <a:pt x="9003" y="97"/>
                </a:lnTo>
                <a:lnTo>
                  <a:pt x="8930" y="97"/>
                </a:lnTo>
                <a:lnTo>
                  <a:pt x="8614" y="49"/>
                </a:lnTo>
                <a:lnTo>
                  <a:pt x="8297" y="49"/>
                </a:lnTo>
                <a:lnTo>
                  <a:pt x="7665" y="24"/>
                </a:lnTo>
                <a:lnTo>
                  <a:pt x="7348" y="24"/>
                </a:lnTo>
                <a:lnTo>
                  <a:pt x="7008" y="0"/>
                </a:lnTo>
                <a:close/>
                <a:moveTo>
                  <a:pt x="17471" y="11655"/>
                </a:moveTo>
                <a:lnTo>
                  <a:pt x="17300" y="11704"/>
                </a:lnTo>
                <a:lnTo>
                  <a:pt x="16960" y="11801"/>
                </a:lnTo>
                <a:lnTo>
                  <a:pt x="16692" y="11923"/>
                </a:lnTo>
                <a:lnTo>
                  <a:pt x="16522" y="12045"/>
                </a:lnTo>
                <a:lnTo>
                  <a:pt x="16351" y="12191"/>
                </a:lnTo>
                <a:lnTo>
                  <a:pt x="16205" y="12385"/>
                </a:lnTo>
                <a:lnTo>
                  <a:pt x="16084" y="12556"/>
                </a:lnTo>
                <a:lnTo>
                  <a:pt x="15986" y="12750"/>
                </a:lnTo>
                <a:lnTo>
                  <a:pt x="15913" y="12969"/>
                </a:lnTo>
                <a:lnTo>
                  <a:pt x="15865" y="13188"/>
                </a:lnTo>
                <a:lnTo>
                  <a:pt x="15816" y="13407"/>
                </a:lnTo>
                <a:lnTo>
                  <a:pt x="15816" y="13602"/>
                </a:lnTo>
                <a:lnTo>
                  <a:pt x="15816" y="13797"/>
                </a:lnTo>
                <a:lnTo>
                  <a:pt x="15865" y="13991"/>
                </a:lnTo>
                <a:lnTo>
                  <a:pt x="15913" y="14186"/>
                </a:lnTo>
                <a:lnTo>
                  <a:pt x="16011" y="14381"/>
                </a:lnTo>
                <a:lnTo>
                  <a:pt x="16108" y="14551"/>
                </a:lnTo>
                <a:lnTo>
                  <a:pt x="16230" y="14721"/>
                </a:lnTo>
                <a:lnTo>
                  <a:pt x="16351" y="14892"/>
                </a:lnTo>
                <a:lnTo>
                  <a:pt x="16497" y="15038"/>
                </a:lnTo>
                <a:lnTo>
                  <a:pt x="16668" y="15159"/>
                </a:lnTo>
                <a:lnTo>
                  <a:pt x="16838" y="15257"/>
                </a:lnTo>
                <a:lnTo>
                  <a:pt x="17008" y="15354"/>
                </a:lnTo>
                <a:lnTo>
                  <a:pt x="17203" y="15427"/>
                </a:lnTo>
                <a:lnTo>
                  <a:pt x="17398" y="15476"/>
                </a:lnTo>
                <a:lnTo>
                  <a:pt x="17787" y="15476"/>
                </a:lnTo>
                <a:lnTo>
                  <a:pt x="17957" y="15427"/>
                </a:lnTo>
                <a:lnTo>
                  <a:pt x="18128" y="15403"/>
                </a:lnTo>
                <a:lnTo>
                  <a:pt x="18420" y="15257"/>
                </a:lnTo>
                <a:lnTo>
                  <a:pt x="18712" y="15086"/>
                </a:lnTo>
                <a:lnTo>
                  <a:pt x="18955" y="14867"/>
                </a:lnTo>
                <a:lnTo>
                  <a:pt x="19174" y="14600"/>
                </a:lnTo>
                <a:lnTo>
                  <a:pt x="19369" y="14308"/>
                </a:lnTo>
                <a:lnTo>
                  <a:pt x="19515" y="14016"/>
                </a:lnTo>
                <a:lnTo>
                  <a:pt x="19612" y="13699"/>
                </a:lnTo>
                <a:lnTo>
                  <a:pt x="19636" y="13505"/>
                </a:lnTo>
                <a:lnTo>
                  <a:pt x="19661" y="13286"/>
                </a:lnTo>
                <a:lnTo>
                  <a:pt x="19636" y="13115"/>
                </a:lnTo>
                <a:lnTo>
                  <a:pt x="19588" y="12921"/>
                </a:lnTo>
                <a:lnTo>
                  <a:pt x="19539" y="12775"/>
                </a:lnTo>
                <a:lnTo>
                  <a:pt x="19466" y="12604"/>
                </a:lnTo>
                <a:lnTo>
                  <a:pt x="19344" y="12458"/>
                </a:lnTo>
                <a:lnTo>
                  <a:pt x="19247" y="12337"/>
                </a:lnTo>
                <a:lnTo>
                  <a:pt x="19101" y="12215"/>
                </a:lnTo>
                <a:lnTo>
                  <a:pt x="18979" y="12093"/>
                </a:lnTo>
                <a:lnTo>
                  <a:pt x="18809" y="11996"/>
                </a:lnTo>
                <a:lnTo>
                  <a:pt x="18639" y="11923"/>
                </a:lnTo>
                <a:lnTo>
                  <a:pt x="18468" y="11850"/>
                </a:lnTo>
                <a:lnTo>
                  <a:pt x="18298" y="11801"/>
                </a:lnTo>
                <a:lnTo>
                  <a:pt x="18103" y="11753"/>
                </a:lnTo>
                <a:lnTo>
                  <a:pt x="17933" y="11728"/>
                </a:lnTo>
                <a:lnTo>
                  <a:pt x="17787" y="11680"/>
                </a:lnTo>
                <a:lnTo>
                  <a:pt x="17617" y="11655"/>
                </a:lnTo>
                <a:close/>
                <a:moveTo>
                  <a:pt x="17957" y="9417"/>
                </a:moveTo>
                <a:lnTo>
                  <a:pt x="17860" y="9490"/>
                </a:lnTo>
                <a:lnTo>
                  <a:pt x="17860" y="9514"/>
                </a:lnTo>
                <a:lnTo>
                  <a:pt x="17811" y="9587"/>
                </a:lnTo>
                <a:lnTo>
                  <a:pt x="17836" y="9660"/>
                </a:lnTo>
                <a:lnTo>
                  <a:pt x="17884" y="9709"/>
                </a:lnTo>
                <a:lnTo>
                  <a:pt x="17811" y="9757"/>
                </a:lnTo>
                <a:lnTo>
                  <a:pt x="17763" y="9782"/>
                </a:lnTo>
                <a:lnTo>
                  <a:pt x="17738" y="9830"/>
                </a:lnTo>
                <a:lnTo>
                  <a:pt x="17738" y="9879"/>
                </a:lnTo>
                <a:lnTo>
                  <a:pt x="17738" y="9928"/>
                </a:lnTo>
                <a:lnTo>
                  <a:pt x="17787" y="10001"/>
                </a:lnTo>
                <a:lnTo>
                  <a:pt x="17836" y="10049"/>
                </a:lnTo>
                <a:lnTo>
                  <a:pt x="17884" y="10098"/>
                </a:lnTo>
                <a:lnTo>
                  <a:pt x="17957" y="10122"/>
                </a:lnTo>
                <a:lnTo>
                  <a:pt x="17933" y="10147"/>
                </a:lnTo>
                <a:lnTo>
                  <a:pt x="17884" y="10195"/>
                </a:lnTo>
                <a:lnTo>
                  <a:pt x="17860" y="10244"/>
                </a:lnTo>
                <a:lnTo>
                  <a:pt x="17884" y="10317"/>
                </a:lnTo>
                <a:lnTo>
                  <a:pt x="17933" y="10414"/>
                </a:lnTo>
                <a:lnTo>
                  <a:pt x="18006" y="10487"/>
                </a:lnTo>
                <a:lnTo>
                  <a:pt x="18103" y="10512"/>
                </a:lnTo>
                <a:lnTo>
                  <a:pt x="18176" y="10536"/>
                </a:lnTo>
                <a:lnTo>
                  <a:pt x="18444" y="10585"/>
                </a:lnTo>
                <a:lnTo>
                  <a:pt x="18590" y="10609"/>
                </a:lnTo>
                <a:lnTo>
                  <a:pt x="18639" y="10633"/>
                </a:lnTo>
                <a:lnTo>
                  <a:pt x="18687" y="10609"/>
                </a:lnTo>
                <a:lnTo>
                  <a:pt x="18760" y="10682"/>
                </a:lnTo>
                <a:lnTo>
                  <a:pt x="18858" y="10731"/>
                </a:lnTo>
                <a:lnTo>
                  <a:pt x="18906" y="10731"/>
                </a:lnTo>
                <a:lnTo>
                  <a:pt x="19174" y="10828"/>
                </a:lnTo>
                <a:lnTo>
                  <a:pt x="19296" y="10877"/>
                </a:lnTo>
                <a:lnTo>
                  <a:pt x="19393" y="10950"/>
                </a:lnTo>
                <a:lnTo>
                  <a:pt x="19466" y="10998"/>
                </a:lnTo>
                <a:lnTo>
                  <a:pt x="19539" y="11023"/>
                </a:lnTo>
                <a:lnTo>
                  <a:pt x="19612" y="10998"/>
                </a:lnTo>
                <a:lnTo>
                  <a:pt x="19661" y="10974"/>
                </a:lnTo>
                <a:lnTo>
                  <a:pt x="19709" y="10950"/>
                </a:lnTo>
                <a:lnTo>
                  <a:pt x="19734" y="10901"/>
                </a:lnTo>
                <a:lnTo>
                  <a:pt x="19904" y="10779"/>
                </a:lnTo>
                <a:lnTo>
                  <a:pt x="19977" y="10706"/>
                </a:lnTo>
                <a:lnTo>
                  <a:pt x="20074" y="10658"/>
                </a:lnTo>
                <a:lnTo>
                  <a:pt x="20293" y="10487"/>
                </a:lnTo>
                <a:lnTo>
                  <a:pt x="20537" y="10366"/>
                </a:lnTo>
                <a:lnTo>
                  <a:pt x="20561" y="10341"/>
                </a:lnTo>
                <a:lnTo>
                  <a:pt x="20707" y="10463"/>
                </a:lnTo>
                <a:lnTo>
                  <a:pt x="20877" y="10609"/>
                </a:lnTo>
                <a:lnTo>
                  <a:pt x="21096" y="10828"/>
                </a:lnTo>
                <a:lnTo>
                  <a:pt x="21096" y="10828"/>
                </a:lnTo>
                <a:lnTo>
                  <a:pt x="21023" y="10779"/>
                </a:lnTo>
                <a:lnTo>
                  <a:pt x="20877" y="10682"/>
                </a:lnTo>
                <a:lnTo>
                  <a:pt x="20804" y="10658"/>
                </a:lnTo>
                <a:lnTo>
                  <a:pt x="20707" y="10633"/>
                </a:lnTo>
                <a:lnTo>
                  <a:pt x="20683" y="10633"/>
                </a:lnTo>
                <a:lnTo>
                  <a:pt x="20610" y="10658"/>
                </a:lnTo>
                <a:lnTo>
                  <a:pt x="20561" y="10731"/>
                </a:lnTo>
                <a:lnTo>
                  <a:pt x="20537" y="10779"/>
                </a:lnTo>
                <a:lnTo>
                  <a:pt x="20561" y="10852"/>
                </a:lnTo>
                <a:lnTo>
                  <a:pt x="20610" y="10925"/>
                </a:lnTo>
                <a:lnTo>
                  <a:pt x="20537" y="10974"/>
                </a:lnTo>
                <a:lnTo>
                  <a:pt x="20488" y="11023"/>
                </a:lnTo>
                <a:lnTo>
                  <a:pt x="20488" y="11096"/>
                </a:lnTo>
                <a:lnTo>
                  <a:pt x="20561" y="11266"/>
                </a:lnTo>
                <a:lnTo>
                  <a:pt x="20634" y="11436"/>
                </a:lnTo>
                <a:lnTo>
                  <a:pt x="20756" y="11582"/>
                </a:lnTo>
                <a:lnTo>
                  <a:pt x="20707" y="11534"/>
                </a:lnTo>
                <a:lnTo>
                  <a:pt x="20610" y="11412"/>
                </a:lnTo>
                <a:lnTo>
                  <a:pt x="20561" y="11315"/>
                </a:lnTo>
                <a:lnTo>
                  <a:pt x="20537" y="11266"/>
                </a:lnTo>
                <a:lnTo>
                  <a:pt x="20488" y="11242"/>
                </a:lnTo>
                <a:lnTo>
                  <a:pt x="20439" y="11217"/>
                </a:lnTo>
                <a:lnTo>
                  <a:pt x="20342" y="11217"/>
                </a:lnTo>
                <a:lnTo>
                  <a:pt x="20293" y="11242"/>
                </a:lnTo>
                <a:lnTo>
                  <a:pt x="20269" y="11290"/>
                </a:lnTo>
                <a:lnTo>
                  <a:pt x="20245" y="11339"/>
                </a:lnTo>
                <a:lnTo>
                  <a:pt x="20245" y="11436"/>
                </a:lnTo>
                <a:lnTo>
                  <a:pt x="20245" y="11509"/>
                </a:lnTo>
                <a:lnTo>
                  <a:pt x="20318" y="11680"/>
                </a:lnTo>
                <a:lnTo>
                  <a:pt x="20537" y="12020"/>
                </a:lnTo>
                <a:lnTo>
                  <a:pt x="20585" y="12069"/>
                </a:lnTo>
                <a:lnTo>
                  <a:pt x="20658" y="12093"/>
                </a:lnTo>
                <a:lnTo>
                  <a:pt x="20707" y="12239"/>
                </a:lnTo>
                <a:lnTo>
                  <a:pt x="20731" y="12385"/>
                </a:lnTo>
                <a:lnTo>
                  <a:pt x="20756" y="12556"/>
                </a:lnTo>
                <a:lnTo>
                  <a:pt x="20756" y="12677"/>
                </a:lnTo>
                <a:lnTo>
                  <a:pt x="20780" y="12799"/>
                </a:lnTo>
                <a:lnTo>
                  <a:pt x="20804" y="12872"/>
                </a:lnTo>
                <a:lnTo>
                  <a:pt x="20853" y="12921"/>
                </a:lnTo>
                <a:lnTo>
                  <a:pt x="20926" y="12945"/>
                </a:lnTo>
                <a:lnTo>
                  <a:pt x="21023" y="12945"/>
                </a:lnTo>
                <a:lnTo>
                  <a:pt x="21218" y="12994"/>
                </a:lnTo>
                <a:lnTo>
                  <a:pt x="21413" y="13018"/>
                </a:lnTo>
                <a:lnTo>
                  <a:pt x="21534" y="13042"/>
                </a:lnTo>
                <a:lnTo>
                  <a:pt x="21705" y="13067"/>
                </a:lnTo>
                <a:lnTo>
                  <a:pt x="21899" y="13091"/>
                </a:lnTo>
                <a:lnTo>
                  <a:pt x="21997" y="13115"/>
                </a:lnTo>
                <a:lnTo>
                  <a:pt x="22070" y="13164"/>
                </a:lnTo>
                <a:lnTo>
                  <a:pt x="22070" y="13359"/>
                </a:lnTo>
                <a:lnTo>
                  <a:pt x="22070" y="13578"/>
                </a:lnTo>
                <a:lnTo>
                  <a:pt x="22070" y="13699"/>
                </a:lnTo>
                <a:lnTo>
                  <a:pt x="22045" y="13675"/>
                </a:lnTo>
                <a:lnTo>
                  <a:pt x="21997" y="13626"/>
                </a:lnTo>
                <a:lnTo>
                  <a:pt x="21924" y="13602"/>
                </a:lnTo>
                <a:lnTo>
                  <a:pt x="21851" y="13626"/>
                </a:lnTo>
                <a:lnTo>
                  <a:pt x="21802" y="13675"/>
                </a:lnTo>
                <a:lnTo>
                  <a:pt x="21778" y="13724"/>
                </a:lnTo>
                <a:lnTo>
                  <a:pt x="21729" y="13651"/>
                </a:lnTo>
                <a:lnTo>
                  <a:pt x="21680" y="13602"/>
                </a:lnTo>
                <a:lnTo>
                  <a:pt x="21656" y="13602"/>
                </a:lnTo>
                <a:lnTo>
                  <a:pt x="21607" y="13578"/>
                </a:lnTo>
                <a:lnTo>
                  <a:pt x="21534" y="13602"/>
                </a:lnTo>
                <a:lnTo>
                  <a:pt x="21486" y="13651"/>
                </a:lnTo>
                <a:lnTo>
                  <a:pt x="21437" y="13699"/>
                </a:lnTo>
                <a:lnTo>
                  <a:pt x="21388" y="13894"/>
                </a:lnTo>
                <a:lnTo>
                  <a:pt x="21364" y="13991"/>
                </a:lnTo>
                <a:lnTo>
                  <a:pt x="21315" y="14137"/>
                </a:lnTo>
                <a:lnTo>
                  <a:pt x="21315" y="14089"/>
                </a:lnTo>
                <a:lnTo>
                  <a:pt x="21315" y="13918"/>
                </a:lnTo>
                <a:lnTo>
                  <a:pt x="21291" y="13772"/>
                </a:lnTo>
                <a:lnTo>
                  <a:pt x="21267" y="13724"/>
                </a:lnTo>
                <a:lnTo>
                  <a:pt x="21242" y="13699"/>
                </a:lnTo>
                <a:lnTo>
                  <a:pt x="21194" y="13675"/>
                </a:lnTo>
                <a:lnTo>
                  <a:pt x="21145" y="13651"/>
                </a:lnTo>
                <a:lnTo>
                  <a:pt x="21072" y="13675"/>
                </a:lnTo>
                <a:lnTo>
                  <a:pt x="21023" y="13724"/>
                </a:lnTo>
                <a:lnTo>
                  <a:pt x="20999" y="13772"/>
                </a:lnTo>
                <a:lnTo>
                  <a:pt x="20975" y="13845"/>
                </a:lnTo>
                <a:lnTo>
                  <a:pt x="20926" y="13967"/>
                </a:lnTo>
                <a:lnTo>
                  <a:pt x="20926" y="14016"/>
                </a:lnTo>
                <a:lnTo>
                  <a:pt x="20829" y="14381"/>
                </a:lnTo>
                <a:lnTo>
                  <a:pt x="20829" y="14454"/>
                </a:lnTo>
                <a:lnTo>
                  <a:pt x="20756" y="14600"/>
                </a:lnTo>
                <a:lnTo>
                  <a:pt x="20707" y="14721"/>
                </a:lnTo>
                <a:lnTo>
                  <a:pt x="20610" y="14867"/>
                </a:lnTo>
                <a:lnTo>
                  <a:pt x="20512" y="14989"/>
                </a:lnTo>
                <a:lnTo>
                  <a:pt x="20488" y="15038"/>
                </a:lnTo>
                <a:lnTo>
                  <a:pt x="20439" y="15086"/>
                </a:lnTo>
                <a:lnTo>
                  <a:pt x="20439" y="15135"/>
                </a:lnTo>
                <a:lnTo>
                  <a:pt x="20439" y="15184"/>
                </a:lnTo>
                <a:lnTo>
                  <a:pt x="20439" y="15257"/>
                </a:lnTo>
                <a:lnTo>
                  <a:pt x="20488" y="15305"/>
                </a:lnTo>
                <a:lnTo>
                  <a:pt x="20512" y="15330"/>
                </a:lnTo>
                <a:lnTo>
                  <a:pt x="20585" y="15354"/>
                </a:lnTo>
                <a:lnTo>
                  <a:pt x="20634" y="15378"/>
                </a:lnTo>
                <a:lnTo>
                  <a:pt x="20658" y="15378"/>
                </a:lnTo>
                <a:lnTo>
                  <a:pt x="20804" y="15548"/>
                </a:lnTo>
                <a:lnTo>
                  <a:pt x="20926" y="15694"/>
                </a:lnTo>
                <a:lnTo>
                  <a:pt x="21048" y="15889"/>
                </a:lnTo>
                <a:lnTo>
                  <a:pt x="21194" y="16108"/>
                </a:lnTo>
                <a:lnTo>
                  <a:pt x="21048" y="16254"/>
                </a:lnTo>
                <a:lnTo>
                  <a:pt x="20902" y="16424"/>
                </a:lnTo>
                <a:lnTo>
                  <a:pt x="20829" y="16473"/>
                </a:lnTo>
                <a:lnTo>
                  <a:pt x="20756" y="16424"/>
                </a:lnTo>
                <a:lnTo>
                  <a:pt x="20683" y="16400"/>
                </a:lnTo>
                <a:lnTo>
                  <a:pt x="20585" y="16424"/>
                </a:lnTo>
                <a:lnTo>
                  <a:pt x="20488" y="16473"/>
                </a:lnTo>
                <a:lnTo>
                  <a:pt x="20488" y="16376"/>
                </a:lnTo>
                <a:lnTo>
                  <a:pt x="20464" y="16303"/>
                </a:lnTo>
                <a:lnTo>
                  <a:pt x="20391" y="16230"/>
                </a:lnTo>
                <a:lnTo>
                  <a:pt x="20293" y="16205"/>
                </a:lnTo>
                <a:lnTo>
                  <a:pt x="20220" y="16230"/>
                </a:lnTo>
                <a:lnTo>
                  <a:pt x="20220" y="16157"/>
                </a:lnTo>
                <a:lnTo>
                  <a:pt x="20220" y="16108"/>
                </a:lnTo>
                <a:lnTo>
                  <a:pt x="20196" y="16035"/>
                </a:lnTo>
                <a:lnTo>
                  <a:pt x="20172" y="16011"/>
                </a:lnTo>
                <a:lnTo>
                  <a:pt x="20123" y="15986"/>
                </a:lnTo>
                <a:lnTo>
                  <a:pt x="20074" y="15962"/>
                </a:lnTo>
                <a:lnTo>
                  <a:pt x="20001" y="15986"/>
                </a:lnTo>
                <a:lnTo>
                  <a:pt x="19928" y="16011"/>
                </a:lnTo>
                <a:lnTo>
                  <a:pt x="19831" y="16059"/>
                </a:lnTo>
                <a:lnTo>
                  <a:pt x="19636" y="16181"/>
                </a:lnTo>
                <a:lnTo>
                  <a:pt x="19588" y="16230"/>
                </a:lnTo>
                <a:lnTo>
                  <a:pt x="19466" y="16205"/>
                </a:lnTo>
                <a:lnTo>
                  <a:pt x="19417" y="16205"/>
                </a:lnTo>
                <a:lnTo>
                  <a:pt x="19369" y="16230"/>
                </a:lnTo>
                <a:lnTo>
                  <a:pt x="19271" y="16254"/>
                </a:lnTo>
                <a:lnTo>
                  <a:pt x="19198" y="16303"/>
                </a:lnTo>
                <a:lnTo>
                  <a:pt x="19077" y="16376"/>
                </a:lnTo>
                <a:lnTo>
                  <a:pt x="18979" y="16400"/>
                </a:lnTo>
                <a:lnTo>
                  <a:pt x="18882" y="16424"/>
                </a:lnTo>
                <a:lnTo>
                  <a:pt x="18785" y="16473"/>
                </a:lnTo>
                <a:lnTo>
                  <a:pt x="18687" y="16497"/>
                </a:lnTo>
                <a:lnTo>
                  <a:pt x="18614" y="16546"/>
                </a:lnTo>
                <a:lnTo>
                  <a:pt x="18517" y="16595"/>
                </a:lnTo>
                <a:lnTo>
                  <a:pt x="18444" y="16619"/>
                </a:lnTo>
                <a:lnTo>
                  <a:pt x="18371" y="16668"/>
                </a:lnTo>
                <a:lnTo>
                  <a:pt x="18274" y="16692"/>
                </a:lnTo>
                <a:lnTo>
                  <a:pt x="18176" y="16716"/>
                </a:lnTo>
                <a:lnTo>
                  <a:pt x="18079" y="16765"/>
                </a:lnTo>
                <a:lnTo>
                  <a:pt x="18055" y="16814"/>
                </a:lnTo>
                <a:lnTo>
                  <a:pt x="18030" y="16838"/>
                </a:lnTo>
                <a:lnTo>
                  <a:pt x="18030" y="16911"/>
                </a:lnTo>
                <a:lnTo>
                  <a:pt x="18055" y="16960"/>
                </a:lnTo>
                <a:lnTo>
                  <a:pt x="18079" y="17008"/>
                </a:lnTo>
                <a:lnTo>
                  <a:pt x="18152" y="17057"/>
                </a:lnTo>
                <a:lnTo>
                  <a:pt x="18103" y="17106"/>
                </a:lnTo>
                <a:lnTo>
                  <a:pt x="18079" y="17154"/>
                </a:lnTo>
                <a:lnTo>
                  <a:pt x="18055" y="17203"/>
                </a:lnTo>
                <a:lnTo>
                  <a:pt x="18079" y="17252"/>
                </a:lnTo>
                <a:lnTo>
                  <a:pt x="18103" y="17300"/>
                </a:lnTo>
                <a:lnTo>
                  <a:pt x="18152" y="17349"/>
                </a:lnTo>
                <a:lnTo>
                  <a:pt x="18225" y="17373"/>
                </a:lnTo>
                <a:lnTo>
                  <a:pt x="18201" y="17373"/>
                </a:lnTo>
                <a:lnTo>
                  <a:pt x="18103" y="17398"/>
                </a:lnTo>
                <a:lnTo>
                  <a:pt x="18055" y="17446"/>
                </a:lnTo>
                <a:lnTo>
                  <a:pt x="18006" y="17519"/>
                </a:lnTo>
                <a:lnTo>
                  <a:pt x="18030" y="17592"/>
                </a:lnTo>
                <a:lnTo>
                  <a:pt x="18055" y="17641"/>
                </a:lnTo>
                <a:lnTo>
                  <a:pt x="18128" y="17690"/>
                </a:lnTo>
                <a:lnTo>
                  <a:pt x="18225" y="17714"/>
                </a:lnTo>
                <a:lnTo>
                  <a:pt x="17909" y="17738"/>
                </a:lnTo>
                <a:lnTo>
                  <a:pt x="17519" y="17738"/>
                </a:lnTo>
                <a:lnTo>
                  <a:pt x="17495" y="17568"/>
                </a:lnTo>
                <a:lnTo>
                  <a:pt x="17471" y="17398"/>
                </a:lnTo>
                <a:lnTo>
                  <a:pt x="17446" y="17300"/>
                </a:lnTo>
                <a:lnTo>
                  <a:pt x="17446" y="17203"/>
                </a:lnTo>
                <a:lnTo>
                  <a:pt x="17422" y="16984"/>
                </a:lnTo>
                <a:lnTo>
                  <a:pt x="17373" y="16765"/>
                </a:lnTo>
                <a:lnTo>
                  <a:pt x="17325" y="16668"/>
                </a:lnTo>
                <a:lnTo>
                  <a:pt x="17276" y="16595"/>
                </a:lnTo>
                <a:lnTo>
                  <a:pt x="17203" y="16522"/>
                </a:lnTo>
                <a:lnTo>
                  <a:pt x="17106" y="16473"/>
                </a:lnTo>
                <a:lnTo>
                  <a:pt x="17057" y="16449"/>
                </a:lnTo>
                <a:lnTo>
                  <a:pt x="17008" y="16449"/>
                </a:lnTo>
                <a:lnTo>
                  <a:pt x="16862" y="16424"/>
                </a:lnTo>
                <a:lnTo>
                  <a:pt x="16789" y="16400"/>
                </a:lnTo>
                <a:lnTo>
                  <a:pt x="16643" y="16327"/>
                </a:lnTo>
                <a:lnTo>
                  <a:pt x="16449" y="16254"/>
                </a:lnTo>
                <a:lnTo>
                  <a:pt x="16376" y="16181"/>
                </a:lnTo>
                <a:lnTo>
                  <a:pt x="16278" y="16157"/>
                </a:lnTo>
                <a:lnTo>
                  <a:pt x="16181" y="16181"/>
                </a:lnTo>
                <a:lnTo>
                  <a:pt x="16157" y="16181"/>
                </a:lnTo>
                <a:lnTo>
                  <a:pt x="16035" y="16132"/>
                </a:lnTo>
                <a:lnTo>
                  <a:pt x="16011" y="16108"/>
                </a:lnTo>
                <a:lnTo>
                  <a:pt x="15913" y="16059"/>
                </a:lnTo>
                <a:lnTo>
                  <a:pt x="15792" y="16035"/>
                </a:lnTo>
                <a:lnTo>
                  <a:pt x="15694" y="16059"/>
                </a:lnTo>
                <a:lnTo>
                  <a:pt x="15646" y="16132"/>
                </a:lnTo>
                <a:lnTo>
                  <a:pt x="15621" y="16205"/>
                </a:lnTo>
                <a:lnTo>
                  <a:pt x="15646" y="16303"/>
                </a:lnTo>
                <a:lnTo>
                  <a:pt x="15646" y="16303"/>
                </a:lnTo>
                <a:lnTo>
                  <a:pt x="15597" y="16278"/>
                </a:lnTo>
                <a:lnTo>
                  <a:pt x="15500" y="16205"/>
                </a:lnTo>
                <a:lnTo>
                  <a:pt x="15402" y="16157"/>
                </a:lnTo>
                <a:lnTo>
                  <a:pt x="15354" y="16157"/>
                </a:lnTo>
                <a:lnTo>
                  <a:pt x="15305" y="16181"/>
                </a:lnTo>
                <a:lnTo>
                  <a:pt x="15256" y="16205"/>
                </a:lnTo>
                <a:lnTo>
                  <a:pt x="15232" y="16230"/>
                </a:lnTo>
                <a:lnTo>
                  <a:pt x="15208" y="16278"/>
                </a:lnTo>
                <a:lnTo>
                  <a:pt x="15232" y="16400"/>
                </a:lnTo>
                <a:lnTo>
                  <a:pt x="15281" y="16497"/>
                </a:lnTo>
                <a:lnTo>
                  <a:pt x="15232" y="16497"/>
                </a:lnTo>
                <a:lnTo>
                  <a:pt x="15183" y="16473"/>
                </a:lnTo>
                <a:lnTo>
                  <a:pt x="15135" y="16449"/>
                </a:lnTo>
                <a:lnTo>
                  <a:pt x="15062" y="16473"/>
                </a:lnTo>
                <a:lnTo>
                  <a:pt x="15038" y="16546"/>
                </a:lnTo>
                <a:lnTo>
                  <a:pt x="15013" y="16570"/>
                </a:lnTo>
                <a:lnTo>
                  <a:pt x="15013" y="16643"/>
                </a:lnTo>
                <a:lnTo>
                  <a:pt x="14916" y="16570"/>
                </a:lnTo>
                <a:lnTo>
                  <a:pt x="14770" y="16424"/>
                </a:lnTo>
                <a:lnTo>
                  <a:pt x="14624" y="16254"/>
                </a:lnTo>
                <a:lnTo>
                  <a:pt x="14721" y="16132"/>
                </a:lnTo>
                <a:lnTo>
                  <a:pt x="14794" y="15986"/>
                </a:lnTo>
                <a:lnTo>
                  <a:pt x="14892" y="15865"/>
                </a:lnTo>
                <a:lnTo>
                  <a:pt x="15062" y="15621"/>
                </a:lnTo>
                <a:lnTo>
                  <a:pt x="15305" y="15305"/>
                </a:lnTo>
                <a:lnTo>
                  <a:pt x="15378" y="15232"/>
                </a:lnTo>
                <a:lnTo>
                  <a:pt x="15402" y="15159"/>
                </a:lnTo>
                <a:lnTo>
                  <a:pt x="15402" y="15062"/>
                </a:lnTo>
                <a:lnTo>
                  <a:pt x="15329" y="14965"/>
                </a:lnTo>
                <a:lnTo>
                  <a:pt x="15183" y="14819"/>
                </a:lnTo>
                <a:lnTo>
                  <a:pt x="15086" y="14673"/>
                </a:lnTo>
                <a:lnTo>
                  <a:pt x="15038" y="14624"/>
                </a:lnTo>
                <a:lnTo>
                  <a:pt x="15013" y="14575"/>
                </a:lnTo>
                <a:lnTo>
                  <a:pt x="15013" y="14551"/>
                </a:lnTo>
                <a:lnTo>
                  <a:pt x="14989" y="14454"/>
                </a:lnTo>
                <a:lnTo>
                  <a:pt x="14940" y="14405"/>
                </a:lnTo>
                <a:lnTo>
                  <a:pt x="14892" y="14356"/>
                </a:lnTo>
                <a:lnTo>
                  <a:pt x="14794" y="14332"/>
                </a:lnTo>
                <a:lnTo>
                  <a:pt x="14478" y="14308"/>
                </a:lnTo>
                <a:lnTo>
                  <a:pt x="14113" y="14283"/>
                </a:lnTo>
                <a:lnTo>
                  <a:pt x="13748" y="14210"/>
                </a:lnTo>
                <a:lnTo>
                  <a:pt x="13724" y="14089"/>
                </a:lnTo>
                <a:lnTo>
                  <a:pt x="13724" y="14016"/>
                </a:lnTo>
                <a:lnTo>
                  <a:pt x="13699" y="13821"/>
                </a:lnTo>
                <a:lnTo>
                  <a:pt x="13724" y="13602"/>
                </a:lnTo>
                <a:lnTo>
                  <a:pt x="13724" y="13456"/>
                </a:lnTo>
                <a:lnTo>
                  <a:pt x="13748" y="13505"/>
                </a:lnTo>
                <a:lnTo>
                  <a:pt x="13821" y="13529"/>
                </a:lnTo>
                <a:lnTo>
                  <a:pt x="13894" y="13553"/>
                </a:lnTo>
                <a:lnTo>
                  <a:pt x="13943" y="13553"/>
                </a:lnTo>
                <a:lnTo>
                  <a:pt x="13991" y="13529"/>
                </a:lnTo>
                <a:lnTo>
                  <a:pt x="14016" y="13505"/>
                </a:lnTo>
                <a:lnTo>
                  <a:pt x="14089" y="13432"/>
                </a:lnTo>
                <a:lnTo>
                  <a:pt x="14137" y="13480"/>
                </a:lnTo>
                <a:lnTo>
                  <a:pt x="14186" y="13505"/>
                </a:lnTo>
                <a:lnTo>
                  <a:pt x="14235" y="13529"/>
                </a:lnTo>
                <a:lnTo>
                  <a:pt x="14308" y="13505"/>
                </a:lnTo>
                <a:lnTo>
                  <a:pt x="14381" y="13480"/>
                </a:lnTo>
                <a:lnTo>
                  <a:pt x="14429" y="13407"/>
                </a:lnTo>
                <a:lnTo>
                  <a:pt x="14502" y="13456"/>
                </a:lnTo>
                <a:lnTo>
                  <a:pt x="14575" y="13480"/>
                </a:lnTo>
                <a:lnTo>
                  <a:pt x="14624" y="13480"/>
                </a:lnTo>
                <a:lnTo>
                  <a:pt x="14673" y="13456"/>
                </a:lnTo>
                <a:lnTo>
                  <a:pt x="14721" y="13432"/>
                </a:lnTo>
                <a:lnTo>
                  <a:pt x="14746" y="13383"/>
                </a:lnTo>
                <a:lnTo>
                  <a:pt x="14770" y="13261"/>
                </a:lnTo>
                <a:lnTo>
                  <a:pt x="14794" y="13164"/>
                </a:lnTo>
                <a:lnTo>
                  <a:pt x="14819" y="13115"/>
                </a:lnTo>
                <a:lnTo>
                  <a:pt x="14819" y="13042"/>
                </a:lnTo>
                <a:lnTo>
                  <a:pt x="14843" y="12969"/>
                </a:lnTo>
                <a:lnTo>
                  <a:pt x="14916" y="12945"/>
                </a:lnTo>
                <a:lnTo>
                  <a:pt x="14965" y="12921"/>
                </a:lnTo>
                <a:lnTo>
                  <a:pt x="14989" y="12872"/>
                </a:lnTo>
                <a:lnTo>
                  <a:pt x="15013" y="12799"/>
                </a:lnTo>
                <a:lnTo>
                  <a:pt x="15038" y="12750"/>
                </a:lnTo>
                <a:lnTo>
                  <a:pt x="15038" y="12702"/>
                </a:lnTo>
                <a:lnTo>
                  <a:pt x="15062" y="12580"/>
                </a:lnTo>
                <a:lnTo>
                  <a:pt x="15086" y="12458"/>
                </a:lnTo>
                <a:lnTo>
                  <a:pt x="15159" y="12239"/>
                </a:lnTo>
                <a:lnTo>
                  <a:pt x="15232" y="12093"/>
                </a:lnTo>
                <a:lnTo>
                  <a:pt x="15281" y="12020"/>
                </a:lnTo>
                <a:lnTo>
                  <a:pt x="15329" y="11923"/>
                </a:lnTo>
                <a:lnTo>
                  <a:pt x="15305" y="11826"/>
                </a:lnTo>
                <a:lnTo>
                  <a:pt x="15256" y="11728"/>
                </a:lnTo>
                <a:lnTo>
                  <a:pt x="15062" y="11534"/>
                </a:lnTo>
                <a:lnTo>
                  <a:pt x="14867" y="11315"/>
                </a:lnTo>
                <a:lnTo>
                  <a:pt x="14575" y="10974"/>
                </a:lnTo>
                <a:lnTo>
                  <a:pt x="14697" y="10828"/>
                </a:lnTo>
                <a:lnTo>
                  <a:pt x="14819" y="10682"/>
                </a:lnTo>
                <a:lnTo>
                  <a:pt x="14867" y="10633"/>
                </a:lnTo>
                <a:lnTo>
                  <a:pt x="14892" y="10706"/>
                </a:lnTo>
                <a:lnTo>
                  <a:pt x="14940" y="10731"/>
                </a:lnTo>
                <a:lnTo>
                  <a:pt x="14989" y="10779"/>
                </a:lnTo>
                <a:lnTo>
                  <a:pt x="15111" y="10779"/>
                </a:lnTo>
                <a:lnTo>
                  <a:pt x="15111" y="10828"/>
                </a:lnTo>
                <a:lnTo>
                  <a:pt x="15159" y="10877"/>
                </a:lnTo>
                <a:lnTo>
                  <a:pt x="15232" y="10925"/>
                </a:lnTo>
                <a:lnTo>
                  <a:pt x="15232" y="11023"/>
                </a:lnTo>
                <a:lnTo>
                  <a:pt x="15256" y="11120"/>
                </a:lnTo>
                <a:lnTo>
                  <a:pt x="15329" y="11193"/>
                </a:lnTo>
                <a:lnTo>
                  <a:pt x="15427" y="11217"/>
                </a:lnTo>
                <a:lnTo>
                  <a:pt x="15524" y="11193"/>
                </a:lnTo>
                <a:lnTo>
                  <a:pt x="15573" y="11120"/>
                </a:lnTo>
                <a:lnTo>
                  <a:pt x="15646" y="11023"/>
                </a:lnTo>
                <a:lnTo>
                  <a:pt x="15621" y="11096"/>
                </a:lnTo>
                <a:lnTo>
                  <a:pt x="15597" y="11169"/>
                </a:lnTo>
                <a:lnTo>
                  <a:pt x="15621" y="11217"/>
                </a:lnTo>
                <a:lnTo>
                  <a:pt x="15646" y="11290"/>
                </a:lnTo>
                <a:lnTo>
                  <a:pt x="15694" y="11315"/>
                </a:lnTo>
                <a:lnTo>
                  <a:pt x="15816" y="11315"/>
                </a:lnTo>
                <a:lnTo>
                  <a:pt x="15889" y="11266"/>
                </a:lnTo>
                <a:lnTo>
                  <a:pt x="15938" y="11217"/>
                </a:lnTo>
                <a:lnTo>
                  <a:pt x="15962" y="11217"/>
                </a:lnTo>
                <a:lnTo>
                  <a:pt x="16108" y="11071"/>
                </a:lnTo>
                <a:lnTo>
                  <a:pt x="16181" y="11047"/>
                </a:lnTo>
                <a:lnTo>
                  <a:pt x="16254" y="10998"/>
                </a:lnTo>
                <a:lnTo>
                  <a:pt x="16327" y="10998"/>
                </a:lnTo>
                <a:lnTo>
                  <a:pt x="16424" y="10974"/>
                </a:lnTo>
                <a:lnTo>
                  <a:pt x="16497" y="10925"/>
                </a:lnTo>
                <a:lnTo>
                  <a:pt x="16765" y="10828"/>
                </a:lnTo>
                <a:lnTo>
                  <a:pt x="17057" y="10731"/>
                </a:lnTo>
                <a:lnTo>
                  <a:pt x="17154" y="10682"/>
                </a:lnTo>
                <a:lnTo>
                  <a:pt x="17203" y="10609"/>
                </a:lnTo>
                <a:lnTo>
                  <a:pt x="17227" y="10585"/>
                </a:lnTo>
                <a:lnTo>
                  <a:pt x="17252" y="10463"/>
                </a:lnTo>
                <a:lnTo>
                  <a:pt x="17300" y="10317"/>
                </a:lnTo>
                <a:lnTo>
                  <a:pt x="17300" y="10049"/>
                </a:lnTo>
                <a:lnTo>
                  <a:pt x="17325" y="9855"/>
                </a:lnTo>
                <a:lnTo>
                  <a:pt x="17349" y="9709"/>
                </a:lnTo>
                <a:lnTo>
                  <a:pt x="17373" y="9563"/>
                </a:lnTo>
                <a:lnTo>
                  <a:pt x="17398" y="9417"/>
                </a:lnTo>
                <a:close/>
                <a:moveTo>
                  <a:pt x="17568" y="8954"/>
                </a:moveTo>
                <a:lnTo>
                  <a:pt x="17325" y="8979"/>
                </a:lnTo>
                <a:lnTo>
                  <a:pt x="17130" y="9027"/>
                </a:lnTo>
                <a:lnTo>
                  <a:pt x="17057" y="9076"/>
                </a:lnTo>
                <a:lnTo>
                  <a:pt x="17008" y="9173"/>
                </a:lnTo>
                <a:lnTo>
                  <a:pt x="16960" y="9271"/>
                </a:lnTo>
                <a:lnTo>
                  <a:pt x="16911" y="9392"/>
                </a:lnTo>
                <a:lnTo>
                  <a:pt x="16887" y="9660"/>
                </a:lnTo>
                <a:lnTo>
                  <a:pt x="16862" y="9782"/>
                </a:lnTo>
                <a:lnTo>
                  <a:pt x="16838" y="9928"/>
                </a:lnTo>
                <a:lnTo>
                  <a:pt x="16814" y="10147"/>
                </a:lnTo>
                <a:lnTo>
                  <a:pt x="16789" y="10341"/>
                </a:lnTo>
                <a:lnTo>
                  <a:pt x="16570" y="10439"/>
                </a:lnTo>
                <a:lnTo>
                  <a:pt x="16351" y="10536"/>
                </a:lnTo>
                <a:lnTo>
                  <a:pt x="16157" y="10414"/>
                </a:lnTo>
                <a:lnTo>
                  <a:pt x="15889" y="10220"/>
                </a:lnTo>
                <a:lnTo>
                  <a:pt x="15792" y="10147"/>
                </a:lnTo>
                <a:lnTo>
                  <a:pt x="15573" y="10001"/>
                </a:lnTo>
                <a:lnTo>
                  <a:pt x="15451" y="9928"/>
                </a:lnTo>
                <a:lnTo>
                  <a:pt x="15305" y="9903"/>
                </a:lnTo>
                <a:lnTo>
                  <a:pt x="15208" y="9879"/>
                </a:lnTo>
                <a:lnTo>
                  <a:pt x="15135" y="9903"/>
                </a:lnTo>
                <a:lnTo>
                  <a:pt x="14989" y="9976"/>
                </a:lnTo>
                <a:lnTo>
                  <a:pt x="14843" y="10074"/>
                </a:lnTo>
                <a:lnTo>
                  <a:pt x="14624" y="10293"/>
                </a:lnTo>
                <a:lnTo>
                  <a:pt x="14502" y="10414"/>
                </a:lnTo>
                <a:lnTo>
                  <a:pt x="14332" y="10609"/>
                </a:lnTo>
                <a:lnTo>
                  <a:pt x="14162" y="10779"/>
                </a:lnTo>
                <a:lnTo>
                  <a:pt x="14113" y="10828"/>
                </a:lnTo>
                <a:lnTo>
                  <a:pt x="14089" y="10877"/>
                </a:lnTo>
                <a:lnTo>
                  <a:pt x="14064" y="10950"/>
                </a:lnTo>
                <a:lnTo>
                  <a:pt x="14089" y="11023"/>
                </a:lnTo>
                <a:lnTo>
                  <a:pt x="14137" y="11120"/>
                </a:lnTo>
                <a:lnTo>
                  <a:pt x="14186" y="11217"/>
                </a:lnTo>
                <a:lnTo>
                  <a:pt x="14332" y="11412"/>
                </a:lnTo>
                <a:lnTo>
                  <a:pt x="14454" y="11534"/>
                </a:lnTo>
                <a:lnTo>
                  <a:pt x="14478" y="11607"/>
                </a:lnTo>
                <a:lnTo>
                  <a:pt x="14648" y="11801"/>
                </a:lnTo>
                <a:lnTo>
                  <a:pt x="14819" y="11996"/>
                </a:lnTo>
                <a:lnTo>
                  <a:pt x="14721" y="12166"/>
                </a:lnTo>
                <a:lnTo>
                  <a:pt x="14721" y="12191"/>
                </a:lnTo>
                <a:lnTo>
                  <a:pt x="14648" y="12361"/>
                </a:lnTo>
                <a:lnTo>
                  <a:pt x="14600" y="12531"/>
                </a:lnTo>
                <a:lnTo>
                  <a:pt x="14381" y="12556"/>
                </a:lnTo>
                <a:lnTo>
                  <a:pt x="14162" y="12580"/>
                </a:lnTo>
                <a:lnTo>
                  <a:pt x="14040" y="12604"/>
                </a:lnTo>
                <a:lnTo>
                  <a:pt x="13991" y="12604"/>
                </a:lnTo>
                <a:lnTo>
                  <a:pt x="13845" y="12653"/>
                </a:lnTo>
                <a:lnTo>
                  <a:pt x="13675" y="12677"/>
                </a:lnTo>
                <a:lnTo>
                  <a:pt x="13553" y="12750"/>
                </a:lnTo>
                <a:lnTo>
                  <a:pt x="13456" y="12823"/>
                </a:lnTo>
                <a:lnTo>
                  <a:pt x="13407" y="12872"/>
                </a:lnTo>
                <a:lnTo>
                  <a:pt x="13334" y="12945"/>
                </a:lnTo>
                <a:lnTo>
                  <a:pt x="13310" y="13018"/>
                </a:lnTo>
                <a:lnTo>
                  <a:pt x="13286" y="13164"/>
                </a:lnTo>
                <a:lnTo>
                  <a:pt x="13286" y="13213"/>
                </a:lnTo>
                <a:lnTo>
                  <a:pt x="13237" y="13699"/>
                </a:lnTo>
                <a:lnTo>
                  <a:pt x="13237" y="13748"/>
                </a:lnTo>
                <a:lnTo>
                  <a:pt x="13237" y="13918"/>
                </a:lnTo>
                <a:lnTo>
                  <a:pt x="13237" y="14113"/>
                </a:lnTo>
                <a:lnTo>
                  <a:pt x="13286" y="14283"/>
                </a:lnTo>
                <a:lnTo>
                  <a:pt x="13310" y="14356"/>
                </a:lnTo>
                <a:lnTo>
                  <a:pt x="13383" y="14405"/>
                </a:lnTo>
                <a:lnTo>
                  <a:pt x="13407" y="14502"/>
                </a:lnTo>
                <a:lnTo>
                  <a:pt x="13480" y="14551"/>
                </a:lnTo>
                <a:lnTo>
                  <a:pt x="13724" y="14648"/>
                </a:lnTo>
                <a:lnTo>
                  <a:pt x="13991" y="14697"/>
                </a:lnTo>
                <a:lnTo>
                  <a:pt x="14259" y="14746"/>
                </a:lnTo>
                <a:lnTo>
                  <a:pt x="14527" y="14770"/>
                </a:lnTo>
                <a:lnTo>
                  <a:pt x="14673" y="14770"/>
                </a:lnTo>
                <a:lnTo>
                  <a:pt x="14697" y="14867"/>
                </a:lnTo>
                <a:lnTo>
                  <a:pt x="14721" y="14916"/>
                </a:lnTo>
                <a:lnTo>
                  <a:pt x="14819" y="15038"/>
                </a:lnTo>
                <a:lnTo>
                  <a:pt x="14916" y="15184"/>
                </a:lnTo>
                <a:lnTo>
                  <a:pt x="14746" y="15330"/>
                </a:lnTo>
                <a:lnTo>
                  <a:pt x="14624" y="15500"/>
                </a:lnTo>
                <a:lnTo>
                  <a:pt x="14575" y="15573"/>
                </a:lnTo>
                <a:lnTo>
                  <a:pt x="14381" y="15816"/>
                </a:lnTo>
                <a:lnTo>
                  <a:pt x="14332" y="15865"/>
                </a:lnTo>
                <a:lnTo>
                  <a:pt x="14235" y="15986"/>
                </a:lnTo>
                <a:lnTo>
                  <a:pt x="14210" y="16059"/>
                </a:lnTo>
                <a:lnTo>
                  <a:pt x="14186" y="16108"/>
                </a:lnTo>
                <a:lnTo>
                  <a:pt x="14210" y="16230"/>
                </a:lnTo>
                <a:lnTo>
                  <a:pt x="14210" y="16303"/>
                </a:lnTo>
                <a:lnTo>
                  <a:pt x="14235" y="16376"/>
                </a:lnTo>
                <a:lnTo>
                  <a:pt x="14283" y="16522"/>
                </a:lnTo>
                <a:lnTo>
                  <a:pt x="14381" y="16643"/>
                </a:lnTo>
                <a:lnTo>
                  <a:pt x="14478" y="16765"/>
                </a:lnTo>
                <a:lnTo>
                  <a:pt x="14527" y="16789"/>
                </a:lnTo>
                <a:lnTo>
                  <a:pt x="14794" y="17081"/>
                </a:lnTo>
                <a:lnTo>
                  <a:pt x="15111" y="17349"/>
                </a:lnTo>
                <a:lnTo>
                  <a:pt x="15183" y="17373"/>
                </a:lnTo>
                <a:lnTo>
                  <a:pt x="15232" y="17398"/>
                </a:lnTo>
                <a:lnTo>
                  <a:pt x="15305" y="17373"/>
                </a:lnTo>
                <a:lnTo>
                  <a:pt x="15354" y="17373"/>
                </a:lnTo>
                <a:lnTo>
                  <a:pt x="15475" y="17349"/>
                </a:lnTo>
                <a:lnTo>
                  <a:pt x="15621" y="17300"/>
                </a:lnTo>
                <a:lnTo>
                  <a:pt x="15840" y="17154"/>
                </a:lnTo>
                <a:lnTo>
                  <a:pt x="15865" y="17130"/>
                </a:lnTo>
                <a:lnTo>
                  <a:pt x="16132" y="16911"/>
                </a:lnTo>
                <a:lnTo>
                  <a:pt x="16376" y="16668"/>
                </a:lnTo>
                <a:lnTo>
                  <a:pt x="16546" y="16741"/>
                </a:lnTo>
                <a:lnTo>
                  <a:pt x="16570" y="16765"/>
                </a:lnTo>
                <a:lnTo>
                  <a:pt x="16619" y="16789"/>
                </a:lnTo>
                <a:lnTo>
                  <a:pt x="16765" y="16862"/>
                </a:lnTo>
                <a:lnTo>
                  <a:pt x="16935" y="16887"/>
                </a:lnTo>
                <a:lnTo>
                  <a:pt x="16935" y="16960"/>
                </a:lnTo>
                <a:lnTo>
                  <a:pt x="16960" y="17033"/>
                </a:lnTo>
                <a:lnTo>
                  <a:pt x="17008" y="17276"/>
                </a:lnTo>
                <a:lnTo>
                  <a:pt x="17033" y="17495"/>
                </a:lnTo>
                <a:lnTo>
                  <a:pt x="17033" y="17617"/>
                </a:lnTo>
                <a:lnTo>
                  <a:pt x="17033" y="17738"/>
                </a:lnTo>
                <a:lnTo>
                  <a:pt x="17033" y="17860"/>
                </a:lnTo>
                <a:lnTo>
                  <a:pt x="17081" y="17982"/>
                </a:lnTo>
                <a:lnTo>
                  <a:pt x="17179" y="18079"/>
                </a:lnTo>
                <a:lnTo>
                  <a:pt x="17203" y="18103"/>
                </a:lnTo>
                <a:lnTo>
                  <a:pt x="17276" y="18152"/>
                </a:lnTo>
                <a:lnTo>
                  <a:pt x="17398" y="18201"/>
                </a:lnTo>
                <a:lnTo>
                  <a:pt x="17592" y="18225"/>
                </a:lnTo>
                <a:lnTo>
                  <a:pt x="17714" y="18201"/>
                </a:lnTo>
                <a:lnTo>
                  <a:pt x="18152" y="18201"/>
                </a:lnTo>
                <a:lnTo>
                  <a:pt x="18541" y="18176"/>
                </a:lnTo>
                <a:lnTo>
                  <a:pt x="18614" y="18176"/>
                </a:lnTo>
                <a:lnTo>
                  <a:pt x="18687" y="18128"/>
                </a:lnTo>
                <a:lnTo>
                  <a:pt x="18736" y="18055"/>
                </a:lnTo>
                <a:lnTo>
                  <a:pt x="18760" y="17982"/>
                </a:lnTo>
                <a:lnTo>
                  <a:pt x="18833" y="17860"/>
                </a:lnTo>
                <a:lnTo>
                  <a:pt x="18882" y="17738"/>
                </a:lnTo>
                <a:lnTo>
                  <a:pt x="18931" y="17471"/>
                </a:lnTo>
                <a:lnTo>
                  <a:pt x="18931" y="17349"/>
                </a:lnTo>
                <a:lnTo>
                  <a:pt x="18931" y="17325"/>
                </a:lnTo>
                <a:lnTo>
                  <a:pt x="18979" y="17081"/>
                </a:lnTo>
                <a:lnTo>
                  <a:pt x="19004" y="16838"/>
                </a:lnTo>
                <a:lnTo>
                  <a:pt x="19125" y="16814"/>
                </a:lnTo>
                <a:lnTo>
                  <a:pt x="19223" y="16789"/>
                </a:lnTo>
                <a:lnTo>
                  <a:pt x="19369" y="16741"/>
                </a:lnTo>
                <a:lnTo>
                  <a:pt x="19466" y="16692"/>
                </a:lnTo>
                <a:lnTo>
                  <a:pt x="19661" y="16838"/>
                </a:lnTo>
                <a:lnTo>
                  <a:pt x="19758" y="16911"/>
                </a:lnTo>
                <a:lnTo>
                  <a:pt x="20074" y="17130"/>
                </a:lnTo>
                <a:lnTo>
                  <a:pt x="20391" y="17349"/>
                </a:lnTo>
                <a:lnTo>
                  <a:pt x="20464" y="17398"/>
                </a:lnTo>
                <a:lnTo>
                  <a:pt x="20512" y="17398"/>
                </a:lnTo>
                <a:lnTo>
                  <a:pt x="20585" y="17373"/>
                </a:lnTo>
                <a:lnTo>
                  <a:pt x="20658" y="17349"/>
                </a:lnTo>
                <a:lnTo>
                  <a:pt x="20707" y="17276"/>
                </a:lnTo>
                <a:lnTo>
                  <a:pt x="20756" y="17203"/>
                </a:lnTo>
                <a:lnTo>
                  <a:pt x="20999" y="16984"/>
                </a:lnTo>
                <a:lnTo>
                  <a:pt x="21145" y="16814"/>
                </a:lnTo>
                <a:lnTo>
                  <a:pt x="21413" y="16570"/>
                </a:lnTo>
                <a:lnTo>
                  <a:pt x="21632" y="16278"/>
                </a:lnTo>
                <a:lnTo>
                  <a:pt x="21680" y="16230"/>
                </a:lnTo>
                <a:lnTo>
                  <a:pt x="21680" y="16157"/>
                </a:lnTo>
                <a:lnTo>
                  <a:pt x="21680" y="16084"/>
                </a:lnTo>
                <a:lnTo>
                  <a:pt x="21656" y="15986"/>
                </a:lnTo>
                <a:lnTo>
                  <a:pt x="21486" y="15670"/>
                </a:lnTo>
                <a:lnTo>
                  <a:pt x="21267" y="15403"/>
                </a:lnTo>
                <a:lnTo>
                  <a:pt x="21145" y="15232"/>
                </a:lnTo>
                <a:lnTo>
                  <a:pt x="20975" y="15086"/>
                </a:lnTo>
                <a:lnTo>
                  <a:pt x="21096" y="14867"/>
                </a:lnTo>
                <a:lnTo>
                  <a:pt x="21169" y="14648"/>
                </a:lnTo>
                <a:lnTo>
                  <a:pt x="21291" y="14673"/>
                </a:lnTo>
                <a:lnTo>
                  <a:pt x="21510" y="14648"/>
                </a:lnTo>
                <a:lnTo>
                  <a:pt x="21753" y="14648"/>
                </a:lnTo>
                <a:lnTo>
                  <a:pt x="21997" y="14624"/>
                </a:lnTo>
                <a:lnTo>
                  <a:pt x="22264" y="14600"/>
                </a:lnTo>
                <a:lnTo>
                  <a:pt x="22362" y="14551"/>
                </a:lnTo>
                <a:lnTo>
                  <a:pt x="22410" y="14478"/>
                </a:lnTo>
                <a:lnTo>
                  <a:pt x="22459" y="14429"/>
                </a:lnTo>
                <a:lnTo>
                  <a:pt x="22508" y="14381"/>
                </a:lnTo>
                <a:lnTo>
                  <a:pt x="22532" y="14332"/>
                </a:lnTo>
                <a:lnTo>
                  <a:pt x="22532" y="14259"/>
                </a:lnTo>
                <a:lnTo>
                  <a:pt x="22532" y="13845"/>
                </a:lnTo>
                <a:lnTo>
                  <a:pt x="22532" y="13456"/>
                </a:lnTo>
                <a:lnTo>
                  <a:pt x="22508" y="13067"/>
                </a:lnTo>
                <a:lnTo>
                  <a:pt x="22508" y="13018"/>
                </a:lnTo>
                <a:lnTo>
                  <a:pt x="22459" y="12945"/>
                </a:lnTo>
                <a:lnTo>
                  <a:pt x="22410" y="12921"/>
                </a:lnTo>
                <a:lnTo>
                  <a:pt x="22362" y="12896"/>
                </a:lnTo>
                <a:lnTo>
                  <a:pt x="22313" y="12823"/>
                </a:lnTo>
                <a:lnTo>
                  <a:pt x="22264" y="12750"/>
                </a:lnTo>
                <a:lnTo>
                  <a:pt x="22118" y="12677"/>
                </a:lnTo>
                <a:lnTo>
                  <a:pt x="21948" y="12629"/>
                </a:lnTo>
                <a:lnTo>
                  <a:pt x="21802" y="12604"/>
                </a:lnTo>
                <a:lnTo>
                  <a:pt x="21778" y="12604"/>
                </a:lnTo>
                <a:lnTo>
                  <a:pt x="21510" y="12556"/>
                </a:lnTo>
                <a:lnTo>
                  <a:pt x="21218" y="12556"/>
                </a:lnTo>
                <a:lnTo>
                  <a:pt x="21169" y="12337"/>
                </a:lnTo>
                <a:lnTo>
                  <a:pt x="21169" y="12288"/>
                </a:lnTo>
                <a:lnTo>
                  <a:pt x="21121" y="12093"/>
                </a:lnTo>
                <a:lnTo>
                  <a:pt x="21048" y="11923"/>
                </a:lnTo>
                <a:lnTo>
                  <a:pt x="21121" y="11826"/>
                </a:lnTo>
                <a:lnTo>
                  <a:pt x="21145" y="11777"/>
                </a:lnTo>
                <a:lnTo>
                  <a:pt x="21242" y="11655"/>
                </a:lnTo>
                <a:lnTo>
                  <a:pt x="21413" y="11412"/>
                </a:lnTo>
                <a:lnTo>
                  <a:pt x="21607" y="11169"/>
                </a:lnTo>
                <a:lnTo>
                  <a:pt x="21656" y="11120"/>
                </a:lnTo>
                <a:lnTo>
                  <a:pt x="21680" y="11071"/>
                </a:lnTo>
                <a:lnTo>
                  <a:pt x="21680" y="10998"/>
                </a:lnTo>
                <a:lnTo>
                  <a:pt x="21680" y="10950"/>
                </a:lnTo>
                <a:lnTo>
                  <a:pt x="21656" y="10925"/>
                </a:lnTo>
                <a:lnTo>
                  <a:pt x="21680" y="10901"/>
                </a:lnTo>
                <a:lnTo>
                  <a:pt x="21656" y="10804"/>
                </a:lnTo>
                <a:lnTo>
                  <a:pt x="21632" y="10731"/>
                </a:lnTo>
                <a:lnTo>
                  <a:pt x="21510" y="10609"/>
                </a:lnTo>
                <a:lnTo>
                  <a:pt x="21486" y="10560"/>
                </a:lnTo>
                <a:lnTo>
                  <a:pt x="21315" y="10390"/>
                </a:lnTo>
                <a:lnTo>
                  <a:pt x="21145" y="10244"/>
                </a:lnTo>
                <a:lnTo>
                  <a:pt x="21145" y="10220"/>
                </a:lnTo>
                <a:lnTo>
                  <a:pt x="21023" y="10122"/>
                </a:lnTo>
                <a:lnTo>
                  <a:pt x="20877" y="10001"/>
                </a:lnTo>
                <a:lnTo>
                  <a:pt x="20731" y="9928"/>
                </a:lnTo>
                <a:lnTo>
                  <a:pt x="20634" y="9903"/>
                </a:lnTo>
                <a:lnTo>
                  <a:pt x="20561" y="9879"/>
                </a:lnTo>
                <a:lnTo>
                  <a:pt x="20488" y="9903"/>
                </a:lnTo>
                <a:lnTo>
                  <a:pt x="20464" y="9903"/>
                </a:lnTo>
                <a:lnTo>
                  <a:pt x="20391" y="9928"/>
                </a:lnTo>
                <a:lnTo>
                  <a:pt x="20220" y="10001"/>
                </a:lnTo>
                <a:lnTo>
                  <a:pt x="20074" y="10098"/>
                </a:lnTo>
                <a:lnTo>
                  <a:pt x="19807" y="10293"/>
                </a:lnTo>
                <a:lnTo>
                  <a:pt x="19709" y="10341"/>
                </a:lnTo>
                <a:lnTo>
                  <a:pt x="19515" y="10487"/>
                </a:lnTo>
                <a:lnTo>
                  <a:pt x="19296" y="10390"/>
                </a:lnTo>
                <a:lnTo>
                  <a:pt x="19052" y="10341"/>
                </a:lnTo>
                <a:lnTo>
                  <a:pt x="19004" y="10098"/>
                </a:lnTo>
                <a:lnTo>
                  <a:pt x="19028" y="10025"/>
                </a:lnTo>
                <a:lnTo>
                  <a:pt x="19004" y="9976"/>
                </a:lnTo>
                <a:lnTo>
                  <a:pt x="18979" y="9903"/>
                </a:lnTo>
                <a:lnTo>
                  <a:pt x="18955" y="9782"/>
                </a:lnTo>
                <a:lnTo>
                  <a:pt x="18931" y="9563"/>
                </a:lnTo>
                <a:lnTo>
                  <a:pt x="18882" y="9319"/>
                </a:lnTo>
                <a:lnTo>
                  <a:pt x="18906" y="9246"/>
                </a:lnTo>
                <a:lnTo>
                  <a:pt x="18906" y="9149"/>
                </a:lnTo>
                <a:lnTo>
                  <a:pt x="18882" y="9100"/>
                </a:lnTo>
                <a:lnTo>
                  <a:pt x="18833" y="9052"/>
                </a:lnTo>
                <a:lnTo>
                  <a:pt x="18785" y="9027"/>
                </a:lnTo>
                <a:lnTo>
                  <a:pt x="18712" y="9003"/>
                </a:lnTo>
                <a:lnTo>
                  <a:pt x="18444" y="8979"/>
                </a:lnTo>
                <a:lnTo>
                  <a:pt x="17957" y="8979"/>
                </a:lnTo>
                <a:lnTo>
                  <a:pt x="17836" y="8954"/>
                </a:lnTo>
                <a:close/>
              </a:path>
            </a:pathLst>
          </a:custGeom>
          <a:solidFill>
            <a:srgbClr val="FFFFFF"/>
          </a:solidFill>
          <a:ln>
            <a:noFill/>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21428246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70" name="Shape 370"/>
          <p:cNvSpPr txBox="1">
            <a:spLocks noGrp="1"/>
          </p:cNvSpPr>
          <p:nvPr>
            <p:ph type="sldNum" idx="12"/>
          </p:nvPr>
        </p:nvSpPr>
        <p:spPr>
          <a:xfrm>
            <a:off x="10004584" y="6333134"/>
            <a:ext cx="548700" cy="525000"/>
          </a:xfrm>
          <a:prstGeom prst="rect">
            <a:avLst/>
          </a:prstGeom>
        </p:spPr>
        <p:txBody>
          <a:bodyPr spcFirstLastPara="1" wrap="square" lIns="91425" tIns="91425" rIns="91425" bIns="91425" anchor="t" anchorCtr="0">
            <a:noAutofit/>
          </a:bodyPr>
          <a:lstStyle/>
          <a:p>
            <a:fld id="{00000000-1234-1234-1234-123412341234}" type="slidenum">
              <a:rPr lang="en"/>
              <a:pPr/>
              <a:t>12</a:t>
            </a:fld>
            <a:endParaRPr/>
          </a:p>
        </p:txBody>
      </p:sp>
      <p:sp>
        <p:nvSpPr>
          <p:cNvPr id="9" name="Shape 298">
            <a:extLst>
              <a:ext uri="{FF2B5EF4-FFF2-40B4-BE49-F238E27FC236}">
                <a16:creationId xmlns:a16="http://schemas.microsoft.com/office/drawing/2014/main" id="{867340D3-CF32-4CE1-9B56-143657AE8B55}"/>
              </a:ext>
            </a:extLst>
          </p:cNvPr>
          <p:cNvSpPr txBox="1">
            <a:spLocks noGrp="1"/>
          </p:cNvSpPr>
          <p:nvPr>
            <p:ph type="title"/>
          </p:nvPr>
        </p:nvSpPr>
        <p:spPr>
          <a:xfrm>
            <a:off x="1730519" y="414873"/>
            <a:ext cx="7571700" cy="506100"/>
          </a:xfrm>
          <a:prstGeom prst="rect">
            <a:avLst/>
          </a:prstGeom>
        </p:spPr>
        <p:txBody>
          <a:bodyPr spcFirstLastPara="1" wrap="square" lIns="91425" tIns="91425" rIns="91425" bIns="91425" anchor="b" anchorCtr="0">
            <a:noAutofit/>
          </a:bodyPr>
          <a:lstStyle/>
          <a:p>
            <a:r>
              <a:rPr lang="en-US" sz="2400" b="1" dirty="0" err="1">
                <a:solidFill>
                  <a:schemeClr val="bg1"/>
                </a:solidFill>
              </a:rPr>
              <a:t>Relación</a:t>
            </a:r>
            <a:r>
              <a:rPr lang="en-US" sz="2400" b="1" dirty="0">
                <a:solidFill>
                  <a:schemeClr val="bg1"/>
                </a:solidFill>
              </a:rPr>
              <a:t> entre los  </a:t>
            </a:r>
            <a:r>
              <a:rPr lang="en" sz="2400" b="1" dirty="0">
                <a:solidFill>
                  <a:schemeClr val="bg1"/>
                </a:solidFill>
                <a:latin typeface="Homemade Apple"/>
                <a:ea typeface="Homemade Apple"/>
                <a:cs typeface="Homemade Apple"/>
                <a:sym typeface="Homemade Apple"/>
              </a:rPr>
              <a:t>concepts</a:t>
            </a:r>
            <a:r>
              <a:rPr lang="en-US" sz="2400" b="1" dirty="0">
                <a:solidFill>
                  <a:schemeClr val="bg1"/>
                </a:solidFill>
                <a:latin typeface="Homemade Apple"/>
                <a:ea typeface="Homemade Apple"/>
                <a:cs typeface="Homemade Apple"/>
                <a:sym typeface="Homemade Apple"/>
              </a:rPr>
              <a:t>s</a:t>
            </a:r>
            <a:endParaRPr sz="2400" b="1" dirty="0">
              <a:solidFill>
                <a:schemeClr val="bg1"/>
              </a:solidFill>
              <a:latin typeface="Homemade Apple"/>
              <a:ea typeface="Homemade Apple"/>
              <a:cs typeface="Homemade Apple"/>
              <a:sym typeface="Homemade Apple"/>
            </a:endParaRPr>
          </a:p>
        </p:txBody>
      </p:sp>
      <p:pic>
        <p:nvPicPr>
          <p:cNvPr id="10" name="Imagen 9" descr="Imagen que contiene LEGO, juguete&#10;&#10;Descripción generada con confianza muy alta">
            <a:extLst>
              <a:ext uri="{FF2B5EF4-FFF2-40B4-BE49-F238E27FC236}">
                <a16:creationId xmlns:a16="http://schemas.microsoft.com/office/drawing/2014/main" id="{5C83F146-943E-448B-B290-5CBF0E87D1C5}"/>
              </a:ext>
            </a:extLst>
          </p:cNvPr>
          <p:cNvPicPr>
            <a:picLocks noChangeAspect="1"/>
          </p:cNvPicPr>
          <p:nvPr/>
        </p:nvPicPr>
        <p:blipFill>
          <a:blip r:embed="rId3"/>
          <a:stretch>
            <a:fillRect/>
          </a:stretch>
        </p:blipFill>
        <p:spPr>
          <a:xfrm>
            <a:off x="1938842" y="1156994"/>
            <a:ext cx="2714652" cy="2413024"/>
          </a:xfrm>
          <a:prstGeom prst="rect">
            <a:avLst/>
          </a:prstGeom>
          <a:effectLst>
            <a:softEdge rad="635000"/>
          </a:effectLst>
        </p:spPr>
      </p:pic>
      <p:sp>
        <p:nvSpPr>
          <p:cNvPr id="11" name="Shape 310">
            <a:extLst>
              <a:ext uri="{FF2B5EF4-FFF2-40B4-BE49-F238E27FC236}">
                <a16:creationId xmlns:a16="http://schemas.microsoft.com/office/drawing/2014/main" id="{3A40A62D-F0D9-49AD-87D6-D69CD066B7F5}"/>
              </a:ext>
            </a:extLst>
          </p:cNvPr>
          <p:cNvSpPr/>
          <p:nvPr/>
        </p:nvSpPr>
        <p:spPr>
          <a:xfrm>
            <a:off x="2301831" y="2003407"/>
            <a:ext cx="409497" cy="398854"/>
          </a:xfrm>
          <a:custGeom>
            <a:avLst/>
            <a:gdLst/>
            <a:ahLst/>
            <a:cxnLst/>
            <a:rect l="0" t="0" r="0" b="0"/>
            <a:pathLst>
              <a:path w="18737" h="18250" extrusionOk="0">
                <a:moveTo>
                  <a:pt x="13554" y="3431"/>
                </a:moveTo>
                <a:lnTo>
                  <a:pt x="13748" y="3456"/>
                </a:lnTo>
                <a:lnTo>
                  <a:pt x="13919" y="3480"/>
                </a:lnTo>
                <a:lnTo>
                  <a:pt x="14308" y="3602"/>
                </a:lnTo>
                <a:lnTo>
                  <a:pt x="14478" y="3675"/>
                </a:lnTo>
                <a:lnTo>
                  <a:pt x="14624" y="3748"/>
                </a:lnTo>
                <a:lnTo>
                  <a:pt x="14746" y="3845"/>
                </a:lnTo>
                <a:lnTo>
                  <a:pt x="14843" y="3967"/>
                </a:lnTo>
                <a:lnTo>
                  <a:pt x="14941" y="4113"/>
                </a:lnTo>
                <a:lnTo>
                  <a:pt x="15038" y="4259"/>
                </a:lnTo>
                <a:lnTo>
                  <a:pt x="15111" y="4405"/>
                </a:lnTo>
                <a:lnTo>
                  <a:pt x="15160" y="4551"/>
                </a:lnTo>
                <a:lnTo>
                  <a:pt x="15184" y="4721"/>
                </a:lnTo>
                <a:lnTo>
                  <a:pt x="15208" y="4891"/>
                </a:lnTo>
                <a:lnTo>
                  <a:pt x="15233" y="5232"/>
                </a:lnTo>
                <a:lnTo>
                  <a:pt x="15160" y="5548"/>
                </a:lnTo>
                <a:lnTo>
                  <a:pt x="15111" y="5719"/>
                </a:lnTo>
                <a:lnTo>
                  <a:pt x="15062" y="5865"/>
                </a:lnTo>
                <a:lnTo>
                  <a:pt x="14916" y="6132"/>
                </a:lnTo>
                <a:lnTo>
                  <a:pt x="14722" y="6351"/>
                </a:lnTo>
                <a:lnTo>
                  <a:pt x="14527" y="6570"/>
                </a:lnTo>
                <a:lnTo>
                  <a:pt x="14284" y="6765"/>
                </a:lnTo>
                <a:lnTo>
                  <a:pt x="13821" y="7130"/>
                </a:lnTo>
                <a:lnTo>
                  <a:pt x="13602" y="7325"/>
                </a:lnTo>
                <a:lnTo>
                  <a:pt x="13408" y="7544"/>
                </a:lnTo>
                <a:lnTo>
                  <a:pt x="12678" y="6984"/>
                </a:lnTo>
                <a:lnTo>
                  <a:pt x="12313" y="6692"/>
                </a:lnTo>
                <a:lnTo>
                  <a:pt x="11948" y="6400"/>
                </a:lnTo>
                <a:lnTo>
                  <a:pt x="11631" y="6108"/>
                </a:lnTo>
                <a:lnTo>
                  <a:pt x="11315" y="5767"/>
                </a:lnTo>
                <a:lnTo>
                  <a:pt x="11023" y="5427"/>
                </a:lnTo>
                <a:lnTo>
                  <a:pt x="10755" y="5037"/>
                </a:lnTo>
                <a:lnTo>
                  <a:pt x="10877" y="4989"/>
                </a:lnTo>
                <a:lnTo>
                  <a:pt x="10999" y="4891"/>
                </a:lnTo>
                <a:lnTo>
                  <a:pt x="11242" y="4697"/>
                </a:lnTo>
                <a:lnTo>
                  <a:pt x="11461" y="4478"/>
                </a:lnTo>
                <a:lnTo>
                  <a:pt x="11656" y="4283"/>
                </a:lnTo>
                <a:lnTo>
                  <a:pt x="12191" y="3869"/>
                </a:lnTo>
                <a:lnTo>
                  <a:pt x="12483" y="3699"/>
                </a:lnTo>
                <a:lnTo>
                  <a:pt x="12775" y="3553"/>
                </a:lnTo>
                <a:lnTo>
                  <a:pt x="12970" y="3480"/>
                </a:lnTo>
                <a:lnTo>
                  <a:pt x="13164" y="3456"/>
                </a:lnTo>
                <a:lnTo>
                  <a:pt x="13359" y="3431"/>
                </a:lnTo>
                <a:close/>
                <a:moveTo>
                  <a:pt x="13529" y="2872"/>
                </a:moveTo>
                <a:lnTo>
                  <a:pt x="13335" y="2896"/>
                </a:lnTo>
                <a:lnTo>
                  <a:pt x="12945" y="2969"/>
                </a:lnTo>
                <a:lnTo>
                  <a:pt x="12556" y="3066"/>
                </a:lnTo>
                <a:lnTo>
                  <a:pt x="12191" y="3237"/>
                </a:lnTo>
                <a:lnTo>
                  <a:pt x="11850" y="3456"/>
                </a:lnTo>
                <a:lnTo>
                  <a:pt x="11607" y="3626"/>
                </a:lnTo>
                <a:lnTo>
                  <a:pt x="11388" y="3821"/>
                </a:lnTo>
                <a:lnTo>
                  <a:pt x="10950" y="4210"/>
                </a:lnTo>
                <a:lnTo>
                  <a:pt x="10658" y="4478"/>
                </a:lnTo>
                <a:lnTo>
                  <a:pt x="10512" y="4648"/>
                </a:lnTo>
                <a:lnTo>
                  <a:pt x="10464" y="4721"/>
                </a:lnTo>
                <a:lnTo>
                  <a:pt x="10464" y="4818"/>
                </a:lnTo>
                <a:lnTo>
                  <a:pt x="10366" y="4843"/>
                </a:lnTo>
                <a:lnTo>
                  <a:pt x="10293" y="4916"/>
                </a:lnTo>
                <a:lnTo>
                  <a:pt x="10245" y="4989"/>
                </a:lnTo>
                <a:lnTo>
                  <a:pt x="10269" y="5110"/>
                </a:lnTo>
                <a:lnTo>
                  <a:pt x="10366" y="5354"/>
                </a:lnTo>
                <a:lnTo>
                  <a:pt x="10488" y="5597"/>
                </a:lnTo>
                <a:lnTo>
                  <a:pt x="10610" y="5816"/>
                </a:lnTo>
                <a:lnTo>
                  <a:pt x="10780" y="6035"/>
                </a:lnTo>
                <a:lnTo>
                  <a:pt x="10950" y="6230"/>
                </a:lnTo>
                <a:lnTo>
                  <a:pt x="11120" y="6449"/>
                </a:lnTo>
                <a:lnTo>
                  <a:pt x="11534" y="6814"/>
                </a:lnTo>
                <a:lnTo>
                  <a:pt x="11972" y="7179"/>
                </a:lnTo>
                <a:lnTo>
                  <a:pt x="12410" y="7519"/>
                </a:lnTo>
                <a:lnTo>
                  <a:pt x="12848" y="7836"/>
                </a:lnTo>
                <a:lnTo>
                  <a:pt x="13262" y="8152"/>
                </a:lnTo>
                <a:lnTo>
                  <a:pt x="13335" y="8201"/>
                </a:lnTo>
                <a:lnTo>
                  <a:pt x="13432" y="8225"/>
                </a:lnTo>
                <a:lnTo>
                  <a:pt x="13505" y="8225"/>
                </a:lnTo>
                <a:lnTo>
                  <a:pt x="13602" y="8201"/>
                </a:lnTo>
                <a:lnTo>
                  <a:pt x="13651" y="8152"/>
                </a:lnTo>
                <a:lnTo>
                  <a:pt x="13724" y="8079"/>
                </a:lnTo>
                <a:lnTo>
                  <a:pt x="13748" y="8006"/>
                </a:lnTo>
                <a:lnTo>
                  <a:pt x="13748" y="7933"/>
                </a:lnTo>
                <a:lnTo>
                  <a:pt x="13943" y="7787"/>
                </a:lnTo>
                <a:lnTo>
                  <a:pt x="14089" y="7665"/>
                </a:lnTo>
                <a:lnTo>
                  <a:pt x="14722" y="7154"/>
                </a:lnTo>
                <a:lnTo>
                  <a:pt x="15014" y="6862"/>
                </a:lnTo>
                <a:lnTo>
                  <a:pt x="15281" y="6546"/>
                </a:lnTo>
                <a:lnTo>
                  <a:pt x="15500" y="6205"/>
                </a:lnTo>
                <a:lnTo>
                  <a:pt x="15598" y="6035"/>
                </a:lnTo>
                <a:lnTo>
                  <a:pt x="15671" y="5840"/>
                </a:lnTo>
                <a:lnTo>
                  <a:pt x="15719" y="5670"/>
                </a:lnTo>
                <a:lnTo>
                  <a:pt x="15768" y="5500"/>
                </a:lnTo>
                <a:lnTo>
                  <a:pt x="15792" y="5305"/>
                </a:lnTo>
                <a:lnTo>
                  <a:pt x="15792" y="5135"/>
                </a:lnTo>
                <a:lnTo>
                  <a:pt x="15768" y="4770"/>
                </a:lnTo>
                <a:lnTo>
                  <a:pt x="15695" y="4429"/>
                </a:lnTo>
                <a:lnTo>
                  <a:pt x="15549" y="4088"/>
                </a:lnTo>
                <a:lnTo>
                  <a:pt x="15379" y="3772"/>
                </a:lnTo>
                <a:lnTo>
                  <a:pt x="15257" y="3626"/>
                </a:lnTo>
                <a:lnTo>
                  <a:pt x="15135" y="3504"/>
                </a:lnTo>
                <a:lnTo>
                  <a:pt x="15014" y="3383"/>
                </a:lnTo>
                <a:lnTo>
                  <a:pt x="14868" y="3261"/>
                </a:lnTo>
                <a:lnTo>
                  <a:pt x="14697" y="3164"/>
                </a:lnTo>
                <a:lnTo>
                  <a:pt x="14503" y="3066"/>
                </a:lnTo>
                <a:lnTo>
                  <a:pt x="14332" y="2993"/>
                </a:lnTo>
                <a:lnTo>
                  <a:pt x="14138" y="2945"/>
                </a:lnTo>
                <a:lnTo>
                  <a:pt x="13943" y="2896"/>
                </a:lnTo>
                <a:lnTo>
                  <a:pt x="13724" y="2872"/>
                </a:lnTo>
                <a:close/>
                <a:moveTo>
                  <a:pt x="5597" y="6814"/>
                </a:moveTo>
                <a:lnTo>
                  <a:pt x="4283" y="8030"/>
                </a:lnTo>
                <a:lnTo>
                  <a:pt x="3675" y="8590"/>
                </a:lnTo>
                <a:lnTo>
                  <a:pt x="3602" y="8468"/>
                </a:lnTo>
                <a:lnTo>
                  <a:pt x="3504" y="8395"/>
                </a:lnTo>
                <a:lnTo>
                  <a:pt x="3285" y="8201"/>
                </a:lnTo>
                <a:lnTo>
                  <a:pt x="2969" y="7860"/>
                </a:lnTo>
                <a:lnTo>
                  <a:pt x="2677" y="7519"/>
                </a:lnTo>
                <a:lnTo>
                  <a:pt x="2410" y="7203"/>
                </a:lnTo>
                <a:lnTo>
                  <a:pt x="2264" y="7057"/>
                </a:lnTo>
                <a:lnTo>
                  <a:pt x="2093" y="6911"/>
                </a:lnTo>
                <a:lnTo>
                  <a:pt x="3821" y="6911"/>
                </a:lnTo>
                <a:lnTo>
                  <a:pt x="4745" y="6862"/>
                </a:lnTo>
                <a:lnTo>
                  <a:pt x="5597" y="6814"/>
                </a:lnTo>
                <a:close/>
                <a:moveTo>
                  <a:pt x="755" y="6911"/>
                </a:moveTo>
                <a:lnTo>
                  <a:pt x="1047" y="6935"/>
                </a:lnTo>
                <a:lnTo>
                  <a:pt x="1315" y="6935"/>
                </a:lnTo>
                <a:lnTo>
                  <a:pt x="1339" y="6984"/>
                </a:lnTo>
                <a:lnTo>
                  <a:pt x="1363" y="7008"/>
                </a:lnTo>
                <a:lnTo>
                  <a:pt x="1582" y="7227"/>
                </a:lnTo>
                <a:lnTo>
                  <a:pt x="1826" y="7422"/>
                </a:lnTo>
                <a:lnTo>
                  <a:pt x="2142" y="7738"/>
                </a:lnTo>
                <a:lnTo>
                  <a:pt x="2434" y="8103"/>
                </a:lnTo>
                <a:lnTo>
                  <a:pt x="2799" y="8541"/>
                </a:lnTo>
                <a:lnTo>
                  <a:pt x="3018" y="8785"/>
                </a:lnTo>
                <a:lnTo>
                  <a:pt x="3139" y="8882"/>
                </a:lnTo>
                <a:lnTo>
                  <a:pt x="3261" y="8955"/>
                </a:lnTo>
                <a:lnTo>
                  <a:pt x="3091" y="9077"/>
                </a:lnTo>
                <a:lnTo>
                  <a:pt x="2993" y="8931"/>
                </a:lnTo>
                <a:lnTo>
                  <a:pt x="2872" y="8785"/>
                </a:lnTo>
                <a:lnTo>
                  <a:pt x="2580" y="8517"/>
                </a:lnTo>
                <a:lnTo>
                  <a:pt x="2020" y="8079"/>
                </a:lnTo>
                <a:lnTo>
                  <a:pt x="1388" y="7495"/>
                </a:lnTo>
                <a:lnTo>
                  <a:pt x="755" y="6911"/>
                </a:lnTo>
                <a:close/>
                <a:moveTo>
                  <a:pt x="9490" y="8760"/>
                </a:moveTo>
                <a:lnTo>
                  <a:pt x="9369" y="8785"/>
                </a:lnTo>
                <a:lnTo>
                  <a:pt x="9271" y="8833"/>
                </a:lnTo>
                <a:lnTo>
                  <a:pt x="9101" y="9004"/>
                </a:lnTo>
                <a:lnTo>
                  <a:pt x="8931" y="9174"/>
                </a:lnTo>
                <a:lnTo>
                  <a:pt x="8760" y="9344"/>
                </a:lnTo>
                <a:lnTo>
                  <a:pt x="8566" y="9515"/>
                </a:lnTo>
                <a:lnTo>
                  <a:pt x="8103" y="9904"/>
                </a:lnTo>
                <a:lnTo>
                  <a:pt x="7617" y="10318"/>
                </a:lnTo>
                <a:lnTo>
                  <a:pt x="7276" y="10609"/>
                </a:lnTo>
                <a:lnTo>
                  <a:pt x="7081" y="10780"/>
                </a:lnTo>
                <a:lnTo>
                  <a:pt x="6887" y="10999"/>
                </a:lnTo>
                <a:lnTo>
                  <a:pt x="6716" y="11193"/>
                </a:lnTo>
                <a:lnTo>
                  <a:pt x="6595" y="11437"/>
                </a:lnTo>
                <a:lnTo>
                  <a:pt x="6570" y="11534"/>
                </a:lnTo>
                <a:lnTo>
                  <a:pt x="6546" y="11656"/>
                </a:lnTo>
                <a:lnTo>
                  <a:pt x="6546" y="11753"/>
                </a:lnTo>
                <a:lnTo>
                  <a:pt x="6570" y="11850"/>
                </a:lnTo>
                <a:lnTo>
                  <a:pt x="6619" y="11948"/>
                </a:lnTo>
                <a:lnTo>
                  <a:pt x="6668" y="11996"/>
                </a:lnTo>
                <a:lnTo>
                  <a:pt x="6765" y="12021"/>
                </a:lnTo>
                <a:lnTo>
                  <a:pt x="6838" y="12021"/>
                </a:lnTo>
                <a:lnTo>
                  <a:pt x="6935" y="11972"/>
                </a:lnTo>
                <a:lnTo>
                  <a:pt x="7033" y="11923"/>
                </a:lnTo>
                <a:lnTo>
                  <a:pt x="7154" y="11777"/>
                </a:lnTo>
                <a:lnTo>
                  <a:pt x="7422" y="11461"/>
                </a:lnTo>
                <a:lnTo>
                  <a:pt x="7641" y="11242"/>
                </a:lnTo>
                <a:lnTo>
                  <a:pt x="7860" y="11023"/>
                </a:lnTo>
                <a:lnTo>
                  <a:pt x="8322" y="10634"/>
                </a:lnTo>
                <a:lnTo>
                  <a:pt x="8736" y="10318"/>
                </a:lnTo>
                <a:lnTo>
                  <a:pt x="9174" y="9977"/>
                </a:lnTo>
                <a:lnTo>
                  <a:pt x="9393" y="9807"/>
                </a:lnTo>
                <a:lnTo>
                  <a:pt x="9563" y="9612"/>
                </a:lnTo>
                <a:lnTo>
                  <a:pt x="9709" y="9393"/>
                </a:lnTo>
                <a:lnTo>
                  <a:pt x="9831" y="9174"/>
                </a:lnTo>
                <a:lnTo>
                  <a:pt x="9855" y="9052"/>
                </a:lnTo>
                <a:lnTo>
                  <a:pt x="9855" y="8931"/>
                </a:lnTo>
                <a:lnTo>
                  <a:pt x="9782" y="8858"/>
                </a:lnTo>
                <a:lnTo>
                  <a:pt x="9709" y="8809"/>
                </a:lnTo>
                <a:lnTo>
                  <a:pt x="9588" y="8760"/>
                </a:lnTo>
                <a:close/>
                <a:moveTo>
                  <a:pt x="2045" y="13359"/>
                </a:moveTo>
                <a:lnTo>
                  <a:pt x="2166" y="13408"/>
                </a:lnTo>
                <a:lnTo>
                  <a:pt x="2166" y="13481"/>
                </a:lnTo>
                <a:lnTo>
                  <a:pt x="2166" y="13554"/>
                </a:lnTo>
                <a:lnTo>
                  <a:pt x="2118" y="13627"/>
                </a:lnTo>
                <a:lnTo>
                  <a:pt x="2069" y="13675"/>
                </a:lnTo>
                <a:lnTo>
                  <a:pt x="1947" y="13773"/>
                </a:lnTo>
                <a:lnTo>
                  <a:pt x="1826" y="13870"/>
                </a:lnTo>
                <a:lnTo>
                  <a:pt x="1655" y="13943"/>
                </a:lnTo>
                <a:lnTo>
                  <a:pt x="1461" y="14016"/>
                </a:lnTo>
                <a:lnTo>
                  <a:pt x="1461" y="14016"/>
                </a:lnTo>
                <a:lnTo>
                  <a:pt x="1607" y="13821"/>
                </a:lnTo>
                <a:lnTo>
                  <a:pt x="1753" y="13627"/>
                </a:lnTo>
                <a:lnTo>
                  <a:pt x="1874" y="13481"/>
                </a:lnTo>
                <a:lnTo>
                  <a:pt x="1972" y="13383"/>
                </a:lnTo>
                <a:lnTo>
                  <a:pt x="1996" y="13383"/>
                </a:lnTo>
                <a:lnTo>
                  <a:pt x="2045" y="13359"/>
                </a:lnTo>
                <a:close/>
                <a:moveTo>
                  <a:pt x="1996" y="12872"/>
                </a:moveTo>
                <a:lnTo>
                  <a:pt x="1899" y="12897"/>
                </a:lnTo>
                <a:lnTo>
                  <a:pt x="1826" y="12921"/>
                </a:lnTo>
                <a:lnTo>
                  <a:pt x="1655" y="13018"/>
                </a:lnTo>
                <a:lnTo>
                  <a:pt x="1534" y="13140"/>
                </a:lnTo>
                <a:lnTo>
                  <a:pt x="1388" y="13286"/>
                </a:lnTo>
                <a:lnTo>
                  <a:pt x="1242" y="13456"/>
                </a:lnTo>
                <a:lnTo>
                  <a:pt x="998" y="13797"/>
                </a:lnTo>
                <a:lnTo>
                  <a:pt x="925" y="13967"/>
                </a:lnTo>
                <a:lnTo>
                  <a:pt x="828" y="14138"/>
                </a:lnTo>
                <a:lnTo>
                  <a:pt x="804" y="14235"/>
                </a:lnTo>
                <a:lnTo>
                  <a:pt x="779" y="14308"/>
                </a:lnTo>
                <a:lnTo>
                  <a:pt x="779" y="14405"/>
                </a:lnTo>
                <a:lnTo>
                  <a:pt x="828" y="14478"/>
                </a:lnTo>
                <a:lnTo>
                  <a:pt x="877" y="14527"/>
                </a:lnTo>
                <a:lnTo>
                  <a:pt x="925" y="14576"/>
                </a:lnTo>
                <a:lnTo>
                  <a:pt x="1047" y="14576"/>
                </a:lnTo>
                <a:lnTo>
                  <a:pt x="1120" y="14551"/>
                </a:lnTo>
                <a:lnTo>
                  <a:pt x="1266" y="14551"/>
                </a:lnTo>
                <a:lnTo>
                  <a:pt x="1412" y="14527"/>
                </a:lnTo>
                <a:lnTo>
                  <a:pt x="1582" y="14478"/>
                </a:lnTo>
                <a:lnTo>
                  <a:pt x="1728" y="14430"/>
                </a:lnTo>
                <a:lnTo>
                  <a:pt x="2020" y="14284"/>
                </a:lnTo>
                <a:lnTo>
                  <a:pt x="2239" y="14138"/>
                </a:lnTo>
                <a:lnTo>
                  <a:pt x="2361" y="14040"/>
                </a:lnTo>
                <a:lnTo>
                  <a:pt x="2483" y="13919"/>
                </a:lnTo>
                <a:lnTo>
                  <a:pt x="2556" y="13773"/>
                </a:lnTo>
                <a:lnTo>
                  <a:pt x="2629" y="13627"/>
                </a:lnTo>
                <a:lnTo>
                  <a:pt x="2653" y="13481"/>
                </a:lnTo>
                <a:lnTo>
                  <a:pt x="2653" y="13408"/>
                </a:lnTo>
                <a:lnTo>
                  <a:pt x="2629" y="13335"/>
                </a:lnTo>
                <a:lnTo>
                  <a:pt x="2604" y="13262"/>
                </a:lnTo>
                <a:lnTo>
                  <a:pt x="2556" y="13189"/>
                </a:lnTo>
                <a:lnTo>
                  <a:pt x="2483" y="13140"/>
                </a:lnTo>
                <a:lnTo>
                  <a:pt x="2385" y="13091"/>
                </a:lnTo>
                <a:lnTo>
                  <a:pt x="2288" y="12970"/>
                </a:lnTo>
                <a:lnTo>
                  <a:pt x="2166" y="12897"/>
                </a:lnTo>
                <a:lnTo>
                  <a:pt x="2069" y="12872"/>
                </a:lnTo>
                <a:close/>
                <a:moveTo>
                  <a:pt x="15525" y="560"/>
                </a:moveTo>
                <a:lnTo>
                  <a:pt x="16084" y="633"/>
                </a:lnTo>
                <a:lnTo>
                  <a:pt x="16644" y="706"/>
                </a:lnTo>
                <a:lnTo>
                  <a:pt x="17204" y="828"/>
                </a:lnTo>
                <a:lnTo>
                  <a:pt x="17763" y="974"/>
                </a:lnTo>
                <a:lnTo>
                  <a:pt x="17666" y="1023"/>
                </a:lnTo>
                <a:lnTo>
                  <a:pt x="17593" y="1096"/>
                </a:lnTo>
                <a:lnTo>
                  <a:pt x="17496" y="1169"/>
                </a:lnTo>
                <a:lnTo>
                  <a:pt x="17496" y="1193"/>
                </a:lnTo>
                <a:lnTo>
                  <a:pt x="17520" y="1217"/>
                </a:lnTo>
                <a:lnTo>
                  <a:pt x="17569" y="1266"/>
                </a:lnTo>
                <a:lnTo>
                  <a:pt x="17617" y="1290"/>
                </a:lnTo>
                <a:lnTo>
                  <a:pt x="17739" y="1315"/>
                </a:lnTo>
                <a:lnTo>
                  <a:pt x="17861" y="1290"/>
                </a:lnTo>
                <a:lnTo>
                  <a:pt x="17934" y="1290"/>
                </a:lnTo>
                <a:lnTo>
                  <a:pt x="17982" y="1242"/>
                </a:lnTo>
                <a:lnTo>
                  <a:pt x="18007" y="1363"/>
                </a:lnTo>
                <a:lnTo>
                  <a:pt x="18031" y="1461"/>
                </a:lnTo>
                <a:lnTo>
                  <a:pt x="17909" y="1485"/>
                </a:lnTo>
                <a:lnTo>
                  <a:pt x="17812" y="1534"/>
                </a:lnTo>
                <a:lnTo>
                  <a:pt x="17715" y="1582"/>
                </a:lnTo>
                <a:lnTo>
                  <a:pt x="17617" y="1655"/>
                </a:lnTo>
                <a:lnTo>
                  <a:pt x="17593" y="1680"/>
                </a:lnTo>
                <a:lnTo>
                  <a:pt x="17593" y="1753"/>
                </a:lnTo>
                <a:lnTo>
                  <a:pt x="17617" y="1801"/>
                </a:lnTo>
                <a:lnTo>
                  <a:pt x="17690" y="1826"/>
                </a:lnTo>
                <a:lnTo>
                  <a:pt x="17739" y="1850"/>
                </a:lnTo>
                <a:lnTo>
                  <a:pt x="17812" y="1874"/>
                </a:lnTo>
                <a:lnTo>
                  <a:pt x="17958" y="1850"/>
                </a:lnTo>
                <a:lnTo>
                  <a:pt x="18080" y="1801"/>
                </a:lnTo>
                <a:lnTo>
                  <a:pt x="18104" y="1996"/>
                </a:lnTo>
                <a:lnTo>
                  <a:pt x="17909" y="2069"/>
                </a:lnTo>
                <a:lnTo>
                  <a:pt x="17788" y="2118"/>
                </a:lnTo>
                <a:lnTo>
                  <a:pt x="17690" y="2215"/>
                </a:lnTo>
                <a:lnTo>
                  <a:pt x="17642" y="2264"/>
                </a:lnTo>
                <a:lnTo>
                  <a:pt x="17642" y="2361"/>
                </a:lnTo>
                <a:lnTo>
                  <a:pt x="17666" y="2410"/>
                </a:lnTo>
                <a:lnTo>
                  <a:pt x="17739" y="2458"/>
                </a:lnTo>
                <a:lnTo>
                  <a:pt x="17836" y="2483"/>
                </a:lnTo>
                <a:lnTo>
                  <a:pt x="17934" y="2458"/>
                </a:lnTo>
                <a:lnTo>
                  <a:pt x="18128" y="2410"/>
                </a:lnTo>
                <a:lnTo>
                  <a:pt x="18153" y="2531"/>
                </a:lnTo>
                <a:lnTo>
                  <a:pt x="18007" y="2555"/>
                </a:lnTo>
                <a:lnTo>
                  <a:pt x="17836" y="2604"/>
                </a:lnTo>
                <a:lnTo>
                  <a:pt x="17763" y="2653"/>
                </a:lnTo>
                <a:lnTo>
                  <a:pt x="17715" y="2726"/>
                </a:lnTo>
                <a:lnTo>
                  <a:pt x="17690" y="2823"/>
                </a:lnTo>
                <a:lnTo>
                  <a:pt x="17690" y="2896"/>
                </a:lnTo>
                <a:lnTo>
                  <a:pt x="17739" y="2945"/>
                </a:lnTo>
                <a:lnTo>
                  <a:pt x="17812" y="2993"/>
                </a:lnTo>
                <a:lnTo>
                  <a:pt x="18153" y="2993"/>
                </a:lnTo>
                <a:lnTo>
                  <a:pt x="18177" y="2969"/>
                </a:lnTo>
                <a:lnTo>
                  <a:pt x="18177" y="3261"/>
                </a:lnTo>
                <a:lnTo>
                  <a:pt x="17739" y="3383"/>
                </a:lnTo>
                <a:lnTo>
                  <a:pt x="17690" y="3407"/>
                </a:lnTo>
                <a:lnTo>
                  <a:pt x="17666" y="3431"/>
                </a:lnTo>
                <a:lnTo>
                  <a:pt x="17617" y="3529"/>
                </a:lnTo>
                <a:lnTo>
                  <a:pt x="17617" y="3577"/>
                </a:lnTo>
                <a:lnTo>
                  <a:pt x="17642" y="3626"/>
                </a:lnTo>
                <a:lnTo>
                  <a:pt x="17666" y="3650"/>
                </a:lnTo>
                <a:lnTo>
                  <a:pt x="17715" y="3699"/>
                </a:lnTo>
                <a:lnTo>
                  <a:pt x="17812" y="3723"/>
                </a:lnTo>
                <a:lnTo>
                  <a:pt x="17934" y="3723"/>
                </a:lnTo>
                <a:lnTo>
                  <a:pt x="18153" y="3699"/>
                </a:lnTo>
                <a:lnTo>
                  <a:pt x="18153" y="3699"/>
                </a:lnTo>
                <a:lnTo>
                  <a:pt x="18104" y="4186"/>
                </a:lnTo>
                <a:lnTo>
                  <a:pt x="17934" y="4088"/>
                </a:lnTo>
                <a:lnTo>
                  <a:pt x="17739" y="4040"/>
                </a:lnTo>
                <a:lnTo>
                  <a:pt x="17642" y="4015"/>
                </a:lnTo>
                <a:lnTo>
                  <a:pt x="17569" y="4040"/>
                </a:lnTo>
                <a:lnTo>
                  <a:pt x="17471" y="4064"/>
                </a:lnTo>
                <a:lnTo>
                  <a:pt x="17423" y="4137"/>
                </a:lnTo>
                <a:lnTo>
                  <a:pt x="17423" y="4186"/>
                </a:lnTo>
                <a:lnTo>
                  <a:pt x="17496" y="4283"/>
                </a:lnTo>
                <a:lnTo>
                  <a:pt x="17617" y="4332"/>
                </a:lnTo>
                <a:lnTo>
                  <a:pt x="17812" y="4429"/>
                </a:lnTo>
                <a:lnTo>
                  <a:pt x="17982" y="4526"/>
                </a:lnTo>
                <a:lnTo>
                  <a:pt x="18055" y="4551"/>
                </a:lnTo>
                <a:lnTo>
                  <a:pt x="17958" y="4940"/>
                </a:lnTo>
                <a:lnTo>
                  <a:pt x="17690" y="4843"/>
                </a:lnTo>
                <a:lnTo>
                  <a:pt x="17471" y="4721"/>
                </a:lnTo>
                <a:lnTo>
                  <a:pt x="17228" y="4648"/>
                </a:lnTo>
                <a:lnTo>
                  <a:pt x="17155" y="4648"/>
                </a:lnTo>
                <a:lnTo>
                  <a:pt x="17155" y="4672"/>
                </a:lnTo>
                <a:lnTo>
                  <a:pt x="17155" y="4721"/>
                </a:lnTo>
                <a:lnTo>
                  <a:pt x="17204" y="4818"/>
                </a:lnTo>
                <a:lnTo>
                  <a:pt x="17252" y="4891"/>
                </a:lnTo>
                <a:lnTo>
                  <a:pt x="17350" y="4989"/>
                </a:lnTo>
                <a:lnTo>
                  <a:pt x="17423" y="5062"/>
                </a:lnTo>
                <a:lnTo>
                  <a:pt x="17642" y="5183"/>
                </a:lnTo>
                <a:lnTo>
                  <a:pt x="17861" y="5256"/>
                </a:lnTo>
                <a:lnTo>
                  <a:pt x="17739" y="5621"/>
                </a:lnTo>
                <a:lnTo>
                  <a:pt x="17617" y="5938"/>
                </a:lnTo>
                <a:lnTo>
                  <a:pt x="17569" y="5889"/>
                </a:lnTo>
                <a:lnTo>
                  <a:pt x="17520" y="5840"/>
                </a:lnTo>
                <a:lnTo>
                  <a:pt x="17398" y="5743"/>
                </a:lnTo>
                <a:lnTo>
                  <a:pt x="17301" y="5670"/>
                </a:lnTo>
                <a:lnTo>
                  <a:pt x="17179" y="5597"/>
                </a:lnTo>
                <a:lnTo>
                  <a:pt x="17082" y="5573"/>
                </a:lnTo>
                <a:lnTo>
                  <a:pt x="16985" y="5548"/>
                </a:lnTo>
                <a:lnTo>
                  <a:pt x="16887" y="5548"/>
                </a:lnTo>
                <a:lnTo>
                  <a:pt x="16766" y="5597"/>
                </a:lnTo>
                <a:lnTo>
                  <a:pt x="16741" y="5621"/>
                </a:lnTo>
                <a:lnTo>
                  <a:pt x="16741" y="5670"/>
                </a:lnTo>
                <a:lnTo>
                  <a:pt x="16741" y="5719"/>
                </a:lnTo>
                <a:lnTo>
                  <a:pt x="16766" y="5743"/>
                </a:lnTo>
                <a:lnTo>
                  <a:pt x="16863" y="5840"/>
                </a:lnTo>
                <a:lnTo>
                  <a:pt x="16936" y="5913"/>
                </a:lnTo>
                <a:lnTo>
                  <a:pt x="17009" y="5962"/>
                </a:lnTo>
                <a:lnTo>
                  <a:pt x="17228" y="6132"/>
                </a:lnTo>
                <a:lnTo>
                  <a:pt x="17325" y="6181"/>
                </a:lnTo>
                <a:lnTo>
                  <a:pt x="17447" y="6205"/>
                </a:lnTo>
                <a:lnTo>
                  <a:pt x="17496" y="6205"/>
                </a:lnTo>
                <a:lnTo>
                  <a:pt x="17325" y="6473"/>
                </a:lnTo>
                <a:lnTo>
                  <a:pt x="17204" y="6473"/>
                </a:lnTo>
                <a:lnTo>
                  <a:pt x="17106" y="6449"/>
                </a:lnTo>
                <a:lnTo>
                  <a:pt x="17009" y="6400"/>
                </a:lnTo>
                <a:lnTo>
                  <a:pt x="16936" y="6351"/>
                </a:lnTo>
                <a:lnTo>
                  <a:pt x="16814" y="6230"/>
                </a:lnTo>
                <a:lnTo>
                  <a:pt x="16668" y="6108"/>
                </a:lnTo>
                <a:lnTo>
                  <a:pt x="16522" y="6035"/>
                </a:lnTo>
                <a:lnTo>
                  <a:pt x="16449" y="6011"/>
                </a:lnTo>
                <a:lnTo>
                  <a:pt x="16352" y="6011"/>
                </a:lnTo>
                <a:lnTo>
                  <a:pt x="16279" y="6035"/>
                </a:lnTo>
                <a:lnTo>
                  <a:pt x="16182" y="6084"/>
                </a:lnTo>
                <a:lnTo>
                  <a:pt x="16133" y="6132"/>
                </a:lnTo>
                <a:lnTo>
                  <a:pt x="16133" y="6181"/>
                </a:lnTo>
                <a:lnTo>
                  <a:pt x="16182" y="6230"/>
                </a:lnTo>
                <a:lnTo>
                  <a:pt x="16230" y="6254"/>
                </a:lnTo>
                <a:lnTo>
                  <a:pt x="16303" y="6254"/>
                </a:lnTo>
                <a:lnTo>
                  <a:pt x="16401" y="6303"/>
                </a:lnTo>
                <a:lnTo>
                  <a:pt x="16547" y="6424"/>
                </a:lnTo>
                <a:lnTo>
                  <a:pt x="16693" y="6570"/>
                </a:lnTo>
                <a:lnTo>
                  <a:pt x="16814" y="6692"/>
                </a:lnTo>
                <a:lnTo>
                  <a:pt x="16936" y="6789"/>
                </a:lnTo>
                <a:lnTo>
                  <a:pt x="17082" y="6838"/>
                </a:lnTo>
                <a:lnTo>
                  <a:pt x="16668" y="7325"/>
                </a:lnTo>
                <a:lnTo>
                  <a:pt x="16157" y="7106"/>
                </a:lnTo>
                <a:lnTo>
                  <a:pt x="16011" y="7033"/>
                </a:lnTo>
                <a:lnTo>
                  <a:pt x="15865" y="7008"/>
                </a:lnTo>
                <a:lnTo>
                  <a:pt x="15744" y="7008"/>
                </a:lnTo>
                <a:lnTo>
                  <a:pt x="15598" y="7057"/>
                </a:lnTo>
                <a:lnTo>
                  <a:pt x="15573" y="7081"/>
                </a:lnTo>
                <a:lnTo>
                  <a:pt x="15549" y="7106"/>
                </a:lnTo>
                <a:lnTo>
                  <a:pt x="15549" y="7154"/>
                </a:lnTo>
                <a:lnTo>
                  <a:pt x="15573" y="7179"/>
                </a:lnTo>
                <a:lnTo>
                  <a:pt x="15646" y="7276"/>
                </a:lnTo>
                <a:lnTo>
                  <a:pt x="15744" y="7349"/>
                </a:lnTo>
                <a:lnTo>
                  <a:pt x="15987" y="7495"/>
                </a:lnTo>
                <a:lnTo>
                  <a:pt x="16328" y="7665"/>
                </a:lnTo>
                <a:lnTo>
                  <a:pt x="16036" y="7957"/>
                </a:lnTo>
                <a:lnTo>
                  <a:pt x="15890" y="7909"/>
                </a:lnTo>
                <a:lnTo>
                  <a:pt x="15744" y="7884"/>
                </a:lnTo>
                <a:lnTo>
                  <a:pt x="15598" y="7860"/>
                </a:lnTo>
                <a:lnTo>
                  <a:pt x="15452" y="7836"/>
                </a:lnTo>
                <a:lnTo>
                  <a:pt x="15160" y="7690"/>
                </a:lnTo>
                <a:lnTo>
                  <a:pt x="15014" y="7641"/>
                </a:lnTo>
                <a:lnTo>
                  <a:pt x="14868" y="7592"/>
                </a:lnTo>
                <a:lnTo>
                  <a:pt x="14819" y="7617"/>
                </a:lnTo>
                <a:lnTo>
                  <a:pt x="14770" y="7665"/>
                </a:lnTo>
                <a:lnTo>
                  <a:pt x="14770" y="7714"/>
                </a:lnTo>
                <a:lnTo>
                  <a:pt x="14770" y="7763"/>
                </a:lnTo>
                <a:lnTo>
                  <a:pt x="14843" y="7860"/>
                </a:lnTo>
                <a:lnTo>
                  <a:pt x="14916" y="7957"/>
                </a:lnTo>
                <a:lnTo>
                  <a:pt x="15135" y="8128"/>
                </a:lnTo>
                <a:lnTo>
                  <a:pt x="15427" y="8249"/>
                </a:lnTo>
                <a:lnTo>
                  <a:pt x="15549" y="8298"/>
                </a:lnTo>
                <a:lnTo>
                  <a:pt x="15695" y="8322"/>
                </a:lnTo>
                <a:lnTo>
                  <a:pt x="15403" y="8639"/>
                </a:lnTo>
                <a:lnTo>
                  <a:pt x="15184" y="8590"/>
                </a:lnTo>
                <a:lnTo>
                  <a:pt x="14965" y="8541"/>
                </a:lnTo>
                <a:lnTo>
                  <a:pt x="14770" y="8468"/>
                </a:lnTo>
                <a:lnTo>
                  <a:pt x="14576" y="8347"/>
                </a:lnTo>
                <a:lnTo>
                  <a:pt x="14551" y="8322"/>
                </a:lnTo>
                <a:lnTo>
                  <a:pt x="14503" y="8322"/>
                </a:lnTo>
                <a:lnTo>
                  <a:pt x="14454" y="8371"/>
                </a:lnTo>
                <a:lnTo>
                  <a:pt x="14430" y="8420"/>
                </a:lnTo>
                <a:lnTo>
                  <a:pt x="14430" y="8493"/>
                </a:lnTo>
                <a:lnTo>
                  <a:pt x="14478" y="8590"/>
                </a:lnTo>
                <a:lnTo>
                  <a:pt x="14551" y="8687"/>
                </a:lnTo>
                <a:lnTo>
                  <a:pt x="14722" y="8809"/>
                </a:lnTo>
                <a:lnTo>
                  <a:pt x="14892" y="8906"/>
                </a:lnTo>
                <a:lnTo>
                  <a:pt x="15111" y="8979"/>
                </a:lnTo>
                <a:lnTo>
                  <a:pt x="14843" y="9271"/>
                </a:lnTo>
                <a:lnTo>
                  <a:pt x="14795" y="9247"/>
                </a:lnTo>
                <a:lnTo>
                  <a:pt x="14503" y="9150"/>
                </a:lnTo>
                <a:lnTo>
                  <a:pt x="14211" y="9052"/>
                </a:lnTo>
                <a:lnTo>
                  <a:pt x="13919" y="8955"/>
                </a:lnTo>
                <a:lnTo>
                  <a:pt x="13627" y="8858"/>
                </a:lnTo>
                <a:lnTo>
                  <a:pt x="13578" y="8858"/>
                </a:lnTo>
                <a:lnTo>
                  <a:pt x="13554" y="8882"/>
                </a:lnTo>
                <a:lnTo>
                  <a:pt x="13529" y="8931"/>
                </a:lnTo>
                <a:lnTo>
                  <a:pt x="13554" y="8955"/>
                </a:lnTo>
                <a:lnTo>
                  <a:pt x="13627" y="9077"/>
                </a:lnTo>
                <a:lnTo>
                  <a:pt x="13748" y="9198"/>
                </a:lnTo>
                <a:lnTo>
                  <a:pt x="13846" y="9296"/>
                </a:lnTo>
                <a:lnTo>
                  <a:pt x="13992" y="9369"/>
                </a:lnTo>
                <a:lnTo>
                  <a:pt x="14284" y="9515"/>
                </a:lnTo>
                <a:lnTo>
                  <a:pt x="14576" y="9612"/>
                </a:lnTo>
                <a:lnTo>
                  <a:pt x="14211" y="10001"/>
                </a:lnTo>
                <a:lnTo>
                  <a:pt x="14186" y="9953"/>
                </a:lnTo>
                <a:lnTo>
                  <a:pt x="14113" y="9904"/>
                </a:lnTo>
                <a:lnTo>
                  <a:pt x="13846" y="9709"/>
                </a:lnTo>
                <a:lnTo>
                  <a:pt x="13529" y="9563"/>
                </a:lnTo>
                <a:lnTo>
                  <a:pt x="13359" y="9490"/>
                </a:lnTo>
                <a:lnTo>
                  <a:pt x="13213" y="9442"/>
                </a:lnTo>
                <a:lnTo>
                  <a:pt x="13043" y="9393"/>
                </a:lnTo>
                <a:lnTo>
                  <a:pt x="12824" y="9393"/>
                </a:lnTo>
                <a:lnTo>
                  <a:pt x="12799" y="9442"/>
                </a:lnTo>
                <a:lnTo>
                  <a:pt x="12799" y="9490"/>
                </a:lnTo>
                <a:lnTo>
                  <a:pt x="12824" y="9515"/>
                </a:lnTo>
                <a:lnTo>
                  <a:pt x="13067" y="9734"/>
                </a:lnTo>
                <a:lnTo>
                  <a:pt x="13335" y="9904"/>
                </a:lnTo>
                <a:lnTo>
                  <a:pt x="13627" y="10074"/>
                </a:lnTo>
                <a:lnTo>
                  <a:pt x="13919" y="10220"/>
                </a:lnTo>
                <a:lnTo>
                  <a:pt x="13967" y="10245"/>
                </a:lnTo>
                <a:lnTo>
                  <a:pt x="13894" y="10318"/>
                </a:lnTo>
                <a:lnTo>
                  <a:pt x="13748" y="10464"/>
                </a:lnTo>
                <a:lnTo>
                  <a:pt x="13700" y="10391"/>
                </a:lnTo>
                <a:lnTo>
                  <a:pt x="13627" y="10318"/>
                </a:lnTo>
                <a:lnTo>
                  <a:pt x="13456" y="10220"/>
                </a:lnTo>
                <a:lnTo>
                  <a:pt x="13091" y="10074"/>
                </a:lnTo>
                <a:lnTo>
                  <a:pt x="12897" y="10026"/>
                </a:lnTo>
                <a:lnTo>
                  <a:pt x="12702" y="9953"/>
                </a:lnTo>
                <a:lnTo>
                  <a:pt x="12507" y="9928"/>
                </a:lnTo>
                <a:lnTo>
                  <a:pt x="12288" y="9904"/>
                </a:lnTo>
                <a:lnTo>
                  <a:pt x="12240" y="9904"/>
                </a:lnTo>
                <a:lnTo>
                  <a:pt x="12215" y="9928"/>
                </a:lnTo>
                <a:lnTo>
                  <a:pt x="12191" y="9977"/>
                </a:lnTo>
                <a:lnTo>
                  <a:pt x="12215" y="10050"/>
                </a:lnTo>
                <a:lnTo>
                  <a:pt x="12264" y="10099"/>
                </a:lnTo>
                <a:lnTo>
                  <a:pt x="12459" y="10196"/>
                </a:lnTo>
                <a:lnTo>
                  <a:pt x="12629" y="10293"/>
                </a:lnTo>
                <a:lnTo>
                  <a:pt x="12994" y="10512"/>
                </a:lnTo>
                <a:lnTo>
                  <a:pt x="13237" y="10634"/>
                </a:lnTo>
                <a:lnTo>
                  <a:pt x="13359" y="10682"/>
                </a:lnTo>
                <a:lnTo>
                  <a:pt x="13505" y="10707"/>
                </a:lnTo>
                <a:lnTo>
                  <a:pt x="12921" y="11291"/>
                </a:lnTo>
                <a:lnTo>
                  <a:pt x="12799" y="11193"/>
                </a:lnTo>
                <a:lnTo>
                  <a:pt x="12653" y="11096"/>
                </a:lnTo>
                <a:lnTo>
                  <a:pt x="12434" y="10974"/>
                </a:lnTo>
                <a:lnTo>
                  <a:pt x="12240" y="10828"/>
                </a:lnTo>
                <a:lnTo>
                  <a:pt x="12021" y="10682"/>
                </a:lnTo>
                <a:lnTo>
                  <a:pt x="11802" y="10585"/>
                </a:lnTo>
                <a:lnTo>
                  <a:pt x="11680" y="10537"/>
                </a:lnTo>
                <a:lnTo>
                  <a:pt x="11534" y="10537"/>
                </a:lnTo>
                <a:lnTo>
                  <a:pt x="11510" y="10561"/>
                </a:lnTo>
                <a:lnTo>
                  <a:pt x="11510" y="10585"/>
                </a:lnTo>
                <a:lnTo>
                  <a:pt x="11534" y="10609"/>
                </a:lnTo>
                <a:lnTo>
                  <a:pt x="11704" y="10804"/>
                </a:lnTo>
                <a:lnTo>
                  <a:pt x="11996" y="11072"/>
                </a:lnTo>
                <a:lnTo>
                  <a:pt x="12337" y="11364"/>
                </a:lnTo>
                <a:lnTo>
                  <a:pt x="12507" y="11461"/>
                </a:lnTo>
                <a:lnTo>
                  <a:pt x="12678" y="11534"/>
                </a:lnTo>
                <a:lnTo>
                  <a:pt x="12337" y="11875"/>
                </a:lnTo>
                <a:lnTo>
                  <a:pt x="12215" y="11826"/>
                </a:lnTo>
                <a:lnTo>
                  <a:pt x="12094" y="11777"/>
                </a:lnTo>
                <a:lnTo>
                  <a:pt x="11899" y="11680"/>
                </a:lnTo>
                <a:lnTo>
                  <a:pt x="11510" y="11437"/>
                </a:lnTo>
                <a:lnTo>
                  <a:pt x="11291" y="11339"/>
                </a:lnTo>
                <a:lnTo>
                  <a:pt x="11193" y="11315"/>
                </a:lnTo>
                <a:lnTo>
                  <a:pt x="11072" y="11291"/>
                </a:lnTo>
                <a:lnTo>
                  <a:pt x="10999" y="11315"/>
                </a:lnTo>
                <a:lnTo>
                  <a:pt x="10974" y="11364"/>
                </a:lnTo>
                <a:lnTo>
                  <a:pt x="10950" y="11437"/>
                </a:lnTo>
                <a:lnTo>
                  <a:pt x="10999" y="11485"/>
                </a:lnTo>
                <a:lnTo>
                  <a:pt x="11266" y="11704"/>
                </a:lnTo>
                <a:lnTo>
                  <a:pt x="11558" y="11923"/>
                </a:lnTo>
                <a:lnTo>
                  <a:pt x="11777" y="12069"/>
                </a:lnTo>
                <a:lnTo>
                  <a:pt x="12045" y="12191"/>
                </a:lnTo>
                <a:lnTo>
                  <a:pt x="11753" y="12483"/>
                </a:lnTo>
                <a:lnTo>
                  <a:pt x="11485" y="12264"/>
                </a:lnTo>
                <a:lnTo>
                  <a:pt x="11218" y="12045"/>
                </a:lnTo>
                <a:lnTo>
                  <a:pt x="11047" y="11899"/>
                </a:lnTo>
                <a:lnTo>
                  <a:pt x="10877" y="11777"/>
                </a:lnTo>
                <a:lnTo>
                  <a:pt x="10682" y="11680"/>
                </a:lnTo>
                <a:lnTo>
                  <a:pt x="10488" y="11631"/>
                </a:lnTo>
                <a:lnTo>
                  <a:pt x="10439" y="11656"/>
                </a:lnTo>
                <a:lnTo>
                  <a:pt x="10439" y="11680"/>
                </a:lnTo>
                <a:lnTo>
                  <a:pt x="10415" y="11704"/>
                </a:lnTo>
                <a:lnTo>
                  <a:pt x="10439" y="11753"/>
                </a:lnTo>
                <a:lnTo>
                  <a:pt x="11072" y="12410"/>
                </a:lnTo>
                <a:lnTo>
                  <a:pt x="11242" y="12605"/>
                </a:lnTo>
                <a:lnTo>
                  <a:pt x="11461" y="12775"/>
                </a:lnTo>
                <a:lnTo>
                  <a:pt x="11315" y="12945"/>
                </a:lnTo>
                <a:lnTo>
                  <a:pt x="11193" y="12848"/>
                </a:lnTo>
                <a:lnTo>
                  <a:pt x="11047" y="12775"/>
                </a:lnTo>
                <a:lnTo>
                  <a:pt x="10780" y="12629"/>
                </a:lnTo>
                <a:lnTo>
                  <a:pt x="10366" y="12361"/>
                </a:lnTo>
                <a:lnTo>
                  <a:pt x="10172" y="12215"/>
                </a:lnTo>
                <a:lnTo>
                  <a:pt x="9977" y="12069"/>
                </a:lnTo>
                <a:lnTo>
                  <a:pt x="9953" y="12045"/>
                </a:lnTo>
                <a:lnTo>
                  <a:pt x="9928" y="12069"/>
                </a:lnTo>
                <a:lnTo>
                  <a:pt x="9904" y="12094"/>
                </a:lnTo>
                <a:lnTo>
                  <a:pt x="9928" y="12118"/>
                </a:lnTo>
                <a:lnTo>
                  <a:pt x="10220" y="12532"/>
                </a:lnTo>
                <a:lnTo>
                  <a:pt x="10391" y="12702"/>
                </a:lnTo>
                <a:lnTo>
                  <a:pt x="10585" y="12897"/>
                </a:lnTo>
                <a:lnTo>
                  <a:pt x="10804" y="13067"/>
                </a:lnTo>
                <a:lnTo>
                  <a:pt x="10926" y="13140"/>
                </a:lnTo>
                <a:lnTo>
                  <a:pt x="11047" y="13213"/>
                </a:lnTo>
                <a:lnTo>
                  <a:pt x="10780" y="13456"/>
                </a:lnTo>
                <a:lnTo>
                  <a:pt x="10439" y="13213"/>
                </a:lnTo>
                <a:lnTo>
                  <a:pt x="10099" y="12970"/>
                </a:lnTo>
                <a:lnTo>
                  <a:pt x="9928" y="12872"/>
                </a:lnTo>
                <a:lnTo>
                  <a:pt x="9734" y="12799"/>
                </a:lnTo>
                <a:lnTo>
                  <a:pt x="9563" y="12726"/>
                </a:lnTo>
                <a:lnTo>
                  <a:pt x="9369" y="12726"/>
                </a:lnTo>
                <a:lnTo>
                  <a:pt x="9320" y="12751"/>
                </a:lnTo>
                <a:lnTo>
                  <a:pt x="9320" y="12775"/>
                </a:lnTo>
                <a:lnTo>
                  <a:pt x="9320" y="12799"/>
                </a:lnTo>
                <a:lnTo>
                  <a:pt x="9442" y="12921"/>
                </a:lnTo>
                <a:lnTo>
                  <a:pt x="9588" y="13043"/>
                </a:lnTo>
                <a:lnTo>
                  <a:pt x="9855" y="13262"/>
                </a:lnTo>
                <a:lnTo>
                  <a:pt x="10464" y="13773"/>
                </a:lnTo>
                <a:lnTo>
                  <a:pt x="10293" y="13943"/>
                </a:lnTo>
                <a:lnTo>
                  <a:pt x="10123" y="13821"/>
                </a:lnTo>
                <a:lnTo>
                  <a:pt x="9953" y="13724"/>
                </a:lnTo>
                <a:lnTo>
                  <a:pt x="9612" y="13554"/>
                </a:lnTo>
                <a:lnTo>
                  <a:pt x="9393" y="13408"/>
                </a:lnTo>
                <a:lnTo>
                  <a:pt x="9223" y="13237"/>
                </a:lnTo>
                <a:lnTo>
                  <a:pt x="9052" y="13067"/>
                </a:lnTo>
                <a:lnTo>
                  <a:pt x="8906" y="12848"/>
                </a:lnTo>
                <a:lnTo>
                  <a:pt x="8833" y="12799"/>
                </a:lnTo>
                <a:lnTo>
                  <a:pt x="8760" y="12799"/>
                </a:lnTo>
                <a:lnTo>
                  <a:pt x="8712" y="12824"/>
                </a:lnTo>
                <a:lnTo>
                  <a:pt x="8663" y="12897"/>
                </a:lnTo>
                <a:lnTo>
                  <a:pt x="8639" y="13018"/>
                </a:lnTo>
                <a:lnTo>
                  <a:pt x="8663" y="13164"/>
                </a:lnTo>
                <a:lnTo>
                  <a:pt x="8687" y="13286"/>
                </a:lnTo>
                <a:lnTo>
                  <a:pt x="8760" y="13408"/>
                </a:lnTo>
                <a:lnTo>
                  <a:pt x="8833" y="13529"/>
                </a:lnTo>
                <a:lnTo>
                  <a:pt x="8931" y="13627"/>
                </a:lnTo>
                <a:lnTo>
                  <a:pt x="9125" y="13821"/>
                </a:lnTo>
                <a:lnTo>
                  <a:pt x="9490" y="14089"/>
                </a:lnTo>
                <a:lnTo>
                  <a:pt x="9685" y="14211"/>
                </a:lnTo>
                <a:lnTo>
                  <a:pt x="9904" y="14308"/>
                </a:lnTo>
                <a:lnTo>
                  <a:pt x="9661" y="14527"/>
                </a:lnTo>
                <a:lnTo>
                  <a:pt x="9369" y="14381"/>
                </a:lnTo>
                <a:lnTo>
                  <a:pt x="9052" y="14235"/>
                </a:lnTo>
                <a:lnTo>
                  <a:pt x="8760" y="14089"/>
                </a:lnTo>
                <a:lnTo>
                  <a:pt x="8614" y="13992"/>
                </a:lnTo>
                <a:lnTo>
                  <a:pt x="8468" y="13919"/>
                </a:lnTo>
                <a:lnTo>
                  <a:pt x="8444" y="13894"/>
                </a:lnTo>
                <a:lnTo>
                  <a:pt x="8420" y="13894"/>
                </a:lnTo>
                <a:lnTo>
                  <a:pt x="8395" y="13919"/>
                </a:lnTo>
                <a:lnTo>
                  <a:pt x="8395" y="13967"/>
                </a:lnTo>
                <a:lnTo>
                  <a:pt x="8468" y="14138"/>
                </a:lnTo>
                <a:lnTo>
                  <a:pt x="8566" y="14308"/>
                </a:lnTo>
                <a:lnTo>
                  <a:pt x="8687" y="14430"/>
                </a:lnTo>
                <a:lnTo>
                  <a:pt x="8833" y="14551"/>
                </a:lnTo>
                <a:lnTo>
                  <a:pt x="9296" y="14868"/>
                </a:lnTo>
                <a:lnTo>
                  <a:pt x="9004" y="15160"/>
                </a:lnTo>
                <a:lnTo>
                  <a:pt x="8614" y="14770"/>
                </a:lnTo>
                <a:lnTo>
                  <a:pt x="8201" y="14405"/>
                </a:lnTo>
                <a:lnTo>
                  <a:pt x="7398" y="13700"/>
                </a:lnTo>
                <a:lnTo>
                  <a:pt x="6984" y="13359"/>
                </a:lnTo>
                <a:lnTo>
                  <a:pt x="6595" y="12994"/>
                </a:lnTo>
                <a:lnTo>
                  <a:pt x="6205" y="12605"/>
                </a:lnTo>
                <a:lnTo>
                  <a:pt x="5840" y="12215"/>
                </a:lnTo>
                <a:lnTo>
                  <a:pt x="5500" y="11777"/>
                </a:lnTo>
                <a:lnTo>
                  <a:pt x="5135" y="11315"/>
                </a:lnTo>
                <a:lnTo>
                  <a:pt x="4794" y="10901"/>
                </a:lnTo>
                <a:lnTo>
                  <a:pt x="4599" y="10682"/>
                </a:lnTo>
                <a:lnTo>
                  <a:pt x="4405" y="10488"/>
                </a:lnTo>
                <a:lnTo>
                  <a:pt x="4137" y="10269"/>
                </a:lnTo>
                <a:lnTo>
                  <a:pt x="3845" y="10074"/>
                </a:lnTo>
                <a:lnTo>
                  <a:pt x="3553" y="9855"/>
                </a:lnTo>
                <a:lnTo>
                  <a:pt x="3285" y="9661"/>
                </a:lnTo>
                <a:lnTo>
                  <a:pt x="3261" y="9588"/>
                </a:lnTo>
                <a:lnTo>
                  <a:pt x="3602" y="9296"/>
                </a:lnTo>
                <a:lnTo>
                  <a:pt x="3967" y="9004"/>
                </a:lnTo>
                <a:lnTo>
                  <a:pt x="4332" y="8712"/>
                </a:lnTo>
                <a:lnTo>
                  <a:pt x="4672" y="8420"/>
                </a:lnTo>
                <a:lnTo>
                  <a:pt x="5646" y="7519"/>
                </a:lnTo>
                <a:lnTo>
                  <a:pt x="6595" y="6595"/>
                </a:lnTo>
                <a:lnTo>
                  <a:pt x="6984" y="6205"/>
                </a:lnTo>
                <a:lnTo>
                  <a:pt x="7349" y="5792"/>
                </a:lnTo>
                <a:lnTo>
                  <a:pt x="8055" y="4940"/>
                </a:lnTo>
                <a:lnTo>
                  <a:pt x="8760" y="4088"/>
                </a:lnTo>
                <a:lnTo>
                  <a:pt x="9466" y="3237"/>
                </a:lnTo>
                <a:lnTo>
                  <a:pt x="9855" y="2799"/>
                </a:lnTo>
                <a:lnTo>
                  <a:pt x="10269" y="2410"/>
                </a:lnTo>
                <a:lnTo>
                  <a:pt x="10707" y="2045"/>
                </a:lnTo>
                <a:lnTo>
                  <a:pt x="11169" y="1704"/>
                </a:lnTo>
                <a:lnTo>
                  <a:pt x="11631" y="1412"/>
                </a:lnTo>
                <a:lnTo>
                  <a:pt x="12142" y="1144"/>
                </a:lnTo>
                <a:lnTo>
                  <a:pt x="12678" y="950"/>
                </a:lnTo>
                <a:lnTo>
                  <a:pt x="13237" y="779"/>
                </a:lnTo>
                <a:lnTo>
                  <a:pt x="13797" y="658"/>
                </a:lnTo>
                <a:lnTo>
                  <a:pt x="14381" y="585"/>
                </a:lnTo>
                <a:lnTo>
                  <a:pt x="14941" y="560"/>
                </a:lnTo>
                <a:close/>
                <a:moveTo>
                  <a:pt x="11777" y="13237"/>
                </a:moveTo>
                <a:lnTo>
                  <a:pt x="11777" y="13602"/>
                </a:lnTo>
                <a:lnTo>
                  <a:pt x="11753" y="13967"/>
                </a:lnTo>
                <a:lnTo>
                  <a:pt x="11704" y="14746"/>
                </a:lnTo>
                <a:lnTo>
                  <a:pt x="11680" y="15549"/>
                </a:lnTo>
                <a:lnTo>
                  <a:pt x="11656" y="16328"/>
                </a:lnTo>
                <a:lnTo>
                  <a:pt x="11485" y="16084"/>
                </a:lnTo>
                <a:lnTo>
                  <a:pt x="11291" y="15865"/>
                </a:lnTo>
                <a:lnTo>
                  <a:pt x="10877" y="15427"/>
                </a:lnTo>
                <a:lnTo>
                  <a:pt x="10755" y="15257"/>
                </a:lnTo>
                <a:lnTo>
                  <a:pt x="10610" y="15062"/>
                </a:lnTo>
                <a:lnTo>
                  <a:pt x="10464" y="14868"/>
                </a:lnTo>
                <a:lnTo>
                  <a:pt x="10366" y="14770"/>
                </a:lnTo>
                <a:lnTo>
                  <a:pt x="10293" y="14722"/>
                </a:lnTo>
                <a:lnTo>
                  <a:pt x="10731" y="14284"/>
                </a:lnTo>
                <a:lnTo>
                  <a:pt x="11266" y="13773"/>
                </a:lnTo>
                <a:lnTo>
                  <a:pt x="11777" y="13237"/>
                </a:lnTo>
                <a:close/>
                <a:moveTo>
                  <a:pt x="3431" y="14381"/>
                </a:moveTo>
                <a:lnTo>
                  <a:pt x="3553" y="14405"/>
                </a:lnTo>
                <a:lnTo>
                  <a:pt x="3699" y="14454"/>
                </a:lnTo>
                <a:lnTo>
                  <a:pt x="3699" y="14527"/>
                </a:lnTo>
                <a:lnTo>
                  <a:pt x="3723" y="14576"/>
                </a:lnTo>
                <a:lnTo>
                  <a:pt x="3602" y="14576"/>
                </a:lnTo>
                <a:lnTo>
                  <a:pt x="3553" y="14600"/>
                </a:lnTo>
                <a:lnTo>
                  <a:pt x="3504" y="14649"/>
                </a:lnTo>
                <a:lnTo>
                  <a:pt x="3334" y="14843"/>
                </a:lnTo>
                <a:lnTo>
                  <a:pt x="3164" y="15038"/>
                </a:lnTo>
                <a:lnTo>
                  <a:pt x="2969" y="15233"/>
                </a:lnTo>
                <a:lnTo>
                  <a:pt x="2896" y="15330"/>
                </a:lnTo>
                <a:lnTo>
                  <a:pt x="2847" y="15452"/>
                </a:lnTo>
                <a:lnTo>
                  <a:pt x="2847" y="15525"/>
                </a:lnTo>
                <a:lnTo>
                  <a:pt x="2872" y="15573"/>
                </a:lnTo>
                <a:lnTo>
                  <a:pt x="2896" y="15622"/>
                </a:lnTo>
                <a:lnTo>
                  <a:pt x="2945" y="15646"/>
                </a:lnTo>
                <a:lnTo>
                  <a:pt x="3115" y="15646"/>
                </a:lnTo>
                <a:lnTo>
                  <a:pt x="3237" y="15598"/>
                </a:lnTo>
                <a:lnTo>
                  <a:pt x="3358" y="15525"/>
                </a:lnTo>
                <a:lnTo>
                  <a:pt x="3480" y="15427"/>
                </a:lnTo>
                <a:lnTo>
                  <a:pt x="3699" y="15208"/>
                </a:lnTo>
                <a:lnTo>
                  <a:pt x="3894" y="14941"/>
                </a:lnTo>
                <a:lnTo>
                  <a:pt x="3918" y="14868"/>
                </a:lnTo>
                <a:lnTo>
                  <a:pt x="3918" y="14795"/>
                </a:lnTo>
                <a:lnTo>
                  <a:pt x="3918" y="14722"/>
                </a:lnTo>
                <a:lnTo>
                  <a:pt x="3869" y="14673"/>
                </a:lnTo>
                <a:lnTo>
                  <a:pt x="3918" y="14697"/>
                </a:lnTo>
                <a:lnTo>
                  <a:pt x="3967" y="14770"/>
                </a:lnTo>
                <a:lnTo>
                  <a:pt x="3967" y="14819"/>
                </a:lnTo>
                <a:lnTo>
                  <a:pt x="3967" y="14892"/>
                </a:lnTo>
                <a:lnTo>
                  <a:pt x="3942" y="15087"/>
                </a:lnTo>
                <a:lnTo>
                  <a:pt x="3894" y="15281"/>
                </a:lnTo>
                <a:lnTo>
                  <a:pt x="3699" y="15671"/>
                </a:lnTo>
                <a:lnTo>
                  <a:pt x="3553" y="15938"/>
                </a:lnTo>
                <a:lnTo>
                  <a:pt x="3480" y="16060"/>
                </a:lnTo>
                <a:lnTo>
                  <a:pt x="3358" y="16157"/>
                </a:lnTo>
                <a:lnTo>
                  <a:pt x="3261" y="16230"/>
                </a:lnTo>
                <a:lnTo>
                  <a:pt x="3115" y="16303"/>
                </a:lnTo>
                <a:lnTo>
                  <a:pt x="2847" y="16376"/>
                </a:lnTo>
                <a:lnTo>
                  <a:pt x="2556" y="16425"/>
                </a:lnTo>
                <a:lnTo>
                  <a:pt x="2361" y="16449"/>
                </a:lnTo>
                <a:lnTo>
                  <a:pt x="2166" y="16449"/>
                </a:lnTo>
                <a:lnTo>
                  <a:pt x="2312" y="16182"/>
                </a:lnTo>
                <a:lnTo>
                  <a:pt x="2434" y="15890"/>
                </a:lnTo>
                <a:lnTo>
                  <a:pt x="2629" y="15403"/>
                </a:lnTo>
                <a:lnTo>
                  <a:pt x="2726" y="15160"/>
                </a:lnTo>
                <a:lnTo>
                  <a:pt x="2847" y="14916"/>
                </a:lnTo>
                <a:lnTo>
                  <a:pt x="2993" y="14697"/>
                </a:lnTo>
                <a:lnTo>
                  <a:pt x="3164" y="14503"/>
                </a:lnTo>
                <a:lnTo>
                  <a:pt x="3237" y="14430"/>
                </a:lnTo>
                <a:lnTo>
                  <a:pt x="3310" y="14405"/>
                </a:lnTo>
                <a:lnTo>
                  <a:pt x="3358" y="14381"/>
                </a:lnTo>
                <a:close/>
                <a:moveTo>
                  <a:pt x="3066" y="10001"/>
                </a:moveTo>
                <a:lnTo>
                  <a:pt x="3188" y="10147"/>
                </a:lnTo>
                <a:lnTo>
                  <a:pt x="3334" y="10293"/>
                </a:lnTo>
                <a:lnTo>
                  <a:pt x="3650" y="10488"/>
                </a:lnTo>
                <a:lnTo>
                  <a:pt x="3894" y="10682"/>
                </a:lnTo>
                <a:lnTo>
                  <a:pt x="4113" y="10877"/>
                </a:lnTo>
                <a:lnTo>
                  <a:pt x="4332" y="11096"/>
                </a:lnTo>
                <a:lnTo>
                  <a:pt x="4526" y="11315"/>
                </a:lnTo>
                <a:lnTo>
                  <a:pt x="4891" y="11777"/>
                </a:lnTo>
                <a:lnTo>
                  <a:pt x="5256" y="12264"/>
                </a:lnTo>
                <a:lnTo>
                  <a:pt x="5621" y="12702"/>
                </a:lnTo>
                <a:lnTo>
                  <a:pt x="6011" y="13140"/>
                </a:lnTo>
                <a:lnTo>
                  <a:pt x="6449" y="13529"/>
                </a:lnTo>
                <a:lnTo>
                  <a:pt x="6862" y="13919"/>
                </a:lnTo>
                <a:lnTo>
                  <a:pt x="7763" y="14697"/>
                </a:lnTo>
                <a:lnTo>
                  <a:pt x="8176" y="15087"/>
                </a:lnTo>
                <a:lnTo>
                  <a:pt x="8614" y="15500"/>
                </a:lnTo>
                <a:lnTo>
                  <a:pt x="8590" y="15525"/>
                </a:lnTo>
                <a:lnTo>
                  <a:pt x="8517" y="15573"/>
                </a:lnTo>
                <a:lnTo>
                  <a:pt x="8468" y="15646"/>
                </a:lnTo>
                <a:lnTo>
                  <a:pt x="8468" y="15719"/>
                </a:lnTo>
                <a:lnTo>
                  <a:pt x="8395" y="15914"/>
                </a:lnTo>
                <a:lnTo>
                  <a:pt x="8322" y="16133"/>
                </a:lnTo>
                <a:lnTo>
                  <a:pt x="8176" y="16547"/>
                </a:lnTo>
                <a:lnTo>
                  <a:pt x="7227" y="15817"/>
                </a:lnTo>
                <a:lnTo>
                  <a:pt x="6303" y="15062"/>
                </a:lnTo>
                <a:lnTo>
                  <a:pt x="5840" y="14649"/>
                </a:lnTo>
                <a:lnTo>
                  <a:pt x="5378" y="14259"/>
                </a:lnTo>
                <a:lnTo>
                  <a:pt x="4964" y="13846"/>
                </a:lnTo>
                <a:lnTo>
                  <a:pt x="4551" y="13408"/>
                </a:lnTo>
                <a:lnTo>
                  <a:pt x="3821" y="12580"/>
                </a:lnTo>
                <a:lnTo>
                  <a:pt x="3456" y="12142"/>
                </a:lnTo>
                <a:lnTo>
                  <a:pt x="3091" y="11729"/>
                </a:lnTo>
                <a:lnTo>
                  <a:pt x="2702" y="11315"/>
                </a:lnTo>
                <a:lnTo>
                  <a:pt x="2288" y="10950"/>
                </a:lnTo>
                <a:lnTo>
                  <a:pt x="1850" y="10609"/>
                </a:lnTo>
                <a:lnTo>
                  <a:pt x="1607" y="10464"/>
                </a:lnTo>
                <a:lnTo>
                  <a:pt x="1388" y="10318"/>
                </a:lnTo>
                <a:lnTo>
                  <a:pt x="1534" y="10318"/>
                </a:lnTo>
                <a:lnTo>
                  <a:pt x="1655" y="10293"/>
                </a:lnTo>
                <a:lnTo>
                  <a:pt x="1947" y="10245"/>
                </a:lnTo>
                <a:lnTo>
                  <a:pt x="2507" y="10147"/>
                </a:lnTo>
                <a:lnTo>
                  <a:pt x="3066" y="10001"/>
                </a:lnTo>
                <a:close/>
                <a:moveTo>
                  <a:pt x="4989" y="16328"/>
                </a:moveTo>
                <a:lnTo>
                  <a:pt x="5110" y="16352"/>
                </a:lnTo>
                <a:lnTo>
                  <a:pt x="5086" y="16401"/>
                </a:lnTo>
                <a:lnTo>
                  <a:pt x="5062" y="16474"/>
                </a:lnTo>
                <a:lnTo>
                  <a:pt x="4989" y="16522"/>
                </a:lnTo>
                <a:lnTo>
                  <a:pt x="4843" y="16620"/>
                </a:lnTo>
                <a:lnTo>
                  <a:pt x="4551" y="16741"/>
                </a:lnTo>
                <a:lnTo>
                  <a:pt x="4551" y="16741"/>
                </a:lnTo>
                <a:lnTo>
                  <a:pt x="4599" y="16620"/>
                </a:lnTo>
                <a:lnTo>
                  <a:pt x="4672" y="16474"/>
                </a:lnTo>
                <a:lnTo>
                  <a:pt x="4770" y="16376"/>
                </a:lnTo>
                <a:lnTo>
                  <a:pt x="4867" y="16328"/>
                </a:lnTo>
                <a:close/>
                <a:moveTo>
                  <a:pt x="3237" y="13846"/>
                </a:moveTo>
                <a:lnTo>
                  <a:pt x="3115" y="13894"/>
                </a:lnTo>
                <a:lnTo>
                  <a:pt x="2993" y="13943"/>
                </a:lnTo>
                <a:lnTo>
                  <a:pt x="2896" y="14016"/>
                </a:lnTo>
                <a:lnTo>
                  <a:pt x="2702" y="14211"/>
                </a:lnTo>
                <a:lnTo>
                  <a:pt x="2531" y="14430"/>
                </a:lnTo>
                <a:lnTo>
                  <a:pt x="2385" y="14673"/>
                </a:lnTo>
                <a:lnTo>
                  <a:pt x="2264" y="14941"/>
                </a:lnTo>
                <a:lnTo>
                  <a:pt x="2045" y="15500"/>
                </a:lnTo>
                <a:lnTo>
                  <a:pt x="1923" y="15768"/>
                </a:lnTo>
                <a:lnTo>
                  <a:pt x="1777" y="16036"/>
                </a:lnTo>
                <a:lnTo>
                  <a:pt x="1607" y="16279"/>
                </a:lnTo>
                <a:lnTo>
                  <a:pt x="1509" y="16376"/>
                </a:lnTo>
                <a:lnTo>
                  <a:pt x="1412" y="16449"/>
                </a:lnTo>
                <a:lnTo>
                  <a:pt x="1363" y="16522"/>
                </a:lnTo>
                <a:lnTo>
                  <a:pt x="1315" y="16595"/>
                </a:lnTo>
                <a:lnTo>
                  <a:pt x="1290" y="16668"/>
                </a:lnTo>
                <a:lnTo>
                  <a:pt x="1315" y="16741"/>
                </a:lnTo>
                <a:lnTo>
                  <a:pt x="1339" y="16814"/>
                </a:lnTo>
                <a:lnTo>
                  <a:pt x="1388" y="16863"/>
                </a:lnTo>
                <a:lnTo>
                  <a:pt x="1436" y="16887"/>
                </a:lnTo>
                <a:lnTo>
                  <a:pt x="1534" y="16912"/>
                </a:lnTo>
                <a:lnTo>
                  <a:pt x="1631" y="16912"/>
                </a:lnTo>
                <a:lnTo>
                  <a:pt x="1728" y="16887"/>
                </a:lnTo>
                <a:lnTo>
                  <a:pt x="2288" y="16887"/>
                </a:lnTo>
                <a:lnTo>
                  <a:pt x="2556" y="16863"/>
                </a:lnTo>
                <a:lnTo>
                  <a:pt x="2799" y="16839"/>
                </a:lnTo>
                <a:lnTo>
                  <a:pt x="3042" y="16790"/>
                </a:lnTo>
                <a:lnTo>
                  <a:pt x="3285" y="16717"/>
                </a:lnTo>
                <a:lnTo>
                  <a:pt x="3431" y="16644"/>
                </a:lnTo>
                <a:lnTo>
                  <a:pt x="3553" y="16571"/>
                </a:lnTo>
                <a:lnTo>
                  <a:pt x="3650" y="16474"/>
                </a:lnTo>
                <a:lnTo>
                  <a:pt x="3772" y="16376"/>
                </a:lnTo>
                <a:lnTo>
                  <a:pt x="3918" y="16157"/>
                </a:lnTo>
                <a:lnTo>
                  <a:pt x="4064" y="15865"/>
                </a:lnTo>
                <a:lnTo>
                  <a:pt x="4210" y="15549"/>
                </a:lnTo>
                <a:lnTo>
                  <a:pt x="4283" y="15306"/>
                </a:lnTo>
                <a:lnTo>
                  <a:pt x="4332" y="15062"/>
                </a:lnTo>
                <a:lnTo>
                  <a:pt x="4380" y="14795"/>
                </a:lnTo>
                <a:lnTo>
                  <a:pt x="4356" y="14576"/>
                </a:lnTo>
                <a:lnTo>
                  <a:pt x="4356" y="14478"/>
                </a:lnTo>
                <a:lnTo>
                  <a:pt x="4307" y="14405"/>
                </a:lnTo>
                <a:lnTo>
                  <a:pt x="4259" y="14332"/>
                </a:lnTo>
                <a:lnTo>
                  <a:pt x="4186" y="14284"/>
                </a:lnTo>
                <a:lnTo>
                  <a:pt x="4113" y="14186"/>
                </a:lnTo>
                <a:lnTo>
                  <a:pt x="4040" y="14089"/>
                </a:lnTo>
                <a:lnTo>
                  <a:pt x="3942" y="14016"/>
                </a:lnTo>
                <a:lnTo>
                  <a:pt x="3845" y="13967"/>
                </a:lnTo>
                <a:lnTo>
                  <a:pt x="3626" y="13870"/>
                </a:lnTo>
                <a:lnTo>
                  <a:pt x="3383" y="13846"/>
                </a:lnTo>
                <a:close/>
                <a:moveTo>
                  <a:pt x="4818" y="15817"/>
                </a:moveTo>
                <a:lnTo>
                  <a:pt x="4697" y="15865"/>
                </a:lnTo>
                <a:lnTo>
                  <a:pt x="4575" y="15914"/>
                </a:lnTo>
                <a:lnTo>
                  <a:pt x="4453" y="15987"/>
                </a:lnTo>
                <a:lnTo>
                  <a:pt x="4356" y="16084"/>
                </a:lnTo>
                <a:lnTo>
                  <a:pt x="4259" y="16206"/>
                </a:lnTo>
                <a:lnTo>
                  <a:pt x="4161" y="16328"/>
                </a:lnTo>
                <a:lnTo>
                  <a:pt x="4088" y="16474"/>
                </a:lnTo>
                <a:lnTo>
                  <a:pt x="4040" y="16620"/>
                </a:lnTo>
                <a:lnTo>
                  <a:pt x="3991" y="16766"/>
                </a:lnTo>
                <a:lnTo>
                  <a:pt x="3967" y="16912"/>
                </a:lnTo>
                <a:lnTo>
                  <a:pt x="3967" y="17058"/>
                </a:lnTo>
                <a:lnTo>
                  <a:pt x="3991" y="17155"/>
                </a:lnTo>
                <a:lnTo>
                  <a:pt x="4064" y="17252"/>
                </a:lnTo>
                <a:lnTo>
                  <a:pt x="4161" y="17301"/>
                </a:lnTo>
                <a:lnTo>
                  <a:pt x="4210" y="17325"/>
                </a:lnTo>
                <a:lnTo>
                  <a:pt x="4259" y="17301"/>
                </a:lnTo>
                <a:lnTo>
                  <a:pt x="4502" y="17228"/>
                </a:lnTo>
                <a:lnTo>
                  <a:pt x="4721" y="17131"/>
                </a:lnTo>
                <a:lnTo>
                  <a:pt x="4989" y="17009"/>
                </a:lnTo>
                <a:lnTo>
                  <a:pt x="5135" y="16936"/>
                </a:lnTo>
                <a:lnTo>
                  <a:pt x="5256" y="16863"/>
                </a:lnTo>
                <a:lnTo>
                  <a:pt x="5354" y="16766"/>
                </a:lnTo>
                <a:lnTo>
                  <a:pt x="5427" y="16668"/>
                </a:lnTo>
                <a:lnTo>
                  <a:pt x="5500" y="16547"/>
                </a:lnTo>
                <a:lnTo>
                  <a:pt x="5524" y="16401"/>
                </a:lnTo>
                <a:lnTo>
                  <a:pt x="5524" y="16328"/>
                </a:lnTo>
                <a:lnTo>
                  <a:pt x="5500" y="16230"/>
                </a:lnTo>
                <a:lnTo>
                  <a:pt x="5451" y="16133"/>
                </a:lnTo>
                <a:lnTo>
                  <a:pt x="5402" y="16060"/>
                </a:lnTo>
                <a:lnTo>
                  <a:pt x="5305" y="15963"/>
                </a:lnTo>
                <a:lnTo>
                  <a:pt x="5208" y="15890"/>
                </a:lnTo>
                <a:lnTo>
                  <a:pt x="5086" y="15841"/>
                </a:lnTo>
                <a:lnTo>
                  <a:pt x="4964" y="15817"/>
                </a:lnTo>
                <a:close/>
                <a:moveTo>
                  <a:pt x="10001" y="14965"/>
                </a:moveTo>
                <a:lnTo>
                  <a:pt x="10099" y="15184"/>
                </a:lnTo>
                <a:lnTo>
                  <a:pt x="10220" y="15379"/>
                </a:lnTo>
                <a:lnTo>
                  <a:pt x="10488" y="15719"/>
                </a:lnTo>
                <a:lnTo>
                  <a:pt x="10731" y="16011"/>
                </a:lnTo>
                <a:lnTo>
                  <a:pt x="10999" y="16303"/>
                </a:lnTo>
                <a:lnTo>
                  <a:pt x="11242" y="16595"/>
                </a:lnTo>
                <a:lnTo>
                  <a:pt x="11339" y="16766"/>
                </a:lnTo>
                <a:lnTo>
                  <a:pt x="11412" y="16936"/>
                </a:lnTo>
                <a:lnTo>
                  <a:pt x="11437" y="17009"/>
                </a:lnTo>
                <a:lnTo>
                  <a:pt x="11485" y="17058"/>
                </a:lnTo>
                <a:lnTo>
                  <a:pt x="11558" y="17082"/>
                </a:lnTo>
                <a:lnTo>
                  <a:pt x="11607" y="17106"/>
                </a:lnTo>
                <a:lnTo>
                  <a:pt x="11607" y="17350"/>
                </a:lnTo>
                <a:lnTo>
                  <a:pt x="11583" y="17593"/>
                </a:lnTo>
                <a:lnTo>
                  <a:pt x="11412" y="17471"/>
                </a:lnTo>
                <a:lnTo>
                  <a:pt x="11266" y="17325"/>
                </a:lnTo>
                <a:lnTo>
                  <a:pt x="10974" y="17009"/>
                </a:lnTo>
                <a:lnTo>
                  <a:pt x="10488" y="16328"/>
                </a:lnTo>
                <a:lnTo>
                  <a:pt x="10099" y="15817"/>
                </a:lnTo>
                <a:lnTo>
                  <a:pt x="9855" y="15549"/>
                </a:lnTo>
                <a:lnTo>
                  <a:pt x="9709" y="15427"/>
                </a:lnTo>
                <a:lnTo>
                  <a:pt x="9588" y="15306"/>
                </a:lnTo>
                <a:lnTo>
                  <a:pt x="9855" y="15111"/>
                </a:lnTo>
                <a:lnTo>
                  <a:pt x="9928" y="15038"/>
                </a:lnTo>
                <a:lnTo>
                  <a:pt x="10001" y="14965"/>
                </a:lnTo>
                <a:close/>
                <a:moveTo>
                  <a:pt x="15135" y="1"/>
                </a:moveTo>
                <a:lnTo>
                  <a:pt x="14551" y="25"/>
                </a:lnTo>
                <a:lnTo>
                  <a:pt x="13967" y="74"/>
                </a:lnTo>
                <a:lnTo>
                  <a:pt x="13408" y="171"/>
                </a:lnTo>
                <a:lnTo>
                  <a:pt x="12824" y="293"/>
                </a:lnTo>
                <a:lnTo>
                  <a:pt x="12264" y="487"/>
                </a:lnTo>
                <a:lnTo>
                  <a:pt x="11753" y="706"/>
                </a:lnTo>
                <a:lnTo>
                  <a:pt x="11242" y="974"/>
                </a:lnTo>
                <a:lnTo>
                  <a:pt x="10755" y="1290"/>
                </a:lnTo>
                <a:lnTo>
                  <a:pt x="10318" y="1631"/>
                </a:lnTo>
                <a:lnTo>
                  <a:pt x="9880" y="2020"/>
                </a:lnTo>
                <a:lnTo>
                  <a:pt x="9466" y="2434"/>
                </a:lnTo>
                <a:lnTo>
                  <a:pt x="9052" y="2847"/>
                </a:lnTo>
                <a:lnTo>
                  <a:pt x="8663" y="3310"/>
                </a:lnTo>
                <a:lnTo>
                  <a:pt x="7933" y="4234"/>
                </a:lnTo>
                <a:lnTo>
                  <a:pt x="7203" y="5135"/>
                </a:lnTo>
                <a:lnTo>
                  <a:pt x="6814" y="5597"/>
                </a:lnTo>
                <a:lnTo>
                  <a:pt x="6400" y="6011"/>
                </a:lnTo>
                <a:lnTo>
                  <a:pt x="6205" y="6205"/>
                </a:lnTo>
                <a:lnTo>
                  <a:pt x="5889" y="6205"/>
                </a:lnTo>
                <a:lnTo>
                  <a:pt x="5548" y="6230"/>
                </a:lnTo>
                <a:lnTo>
                  <a:pt x="4916" y="6303"/>
                </a:lnTo>
                <a:lnTo>
                  <a:pt x="3991" y="6376"/>
                </a:lnTo>
                <a:lnTo>
                  <a:pt x="3066" y="6400"/>
                </a:lnTo>
                <a:lnTo>
                  <a:pt x="901" y="6400"/>
                </a:lnTo>
                <a:lnTo>
                  <a:pt x="171" y="6351"/>
                </a:lnTo>
                <a:lnTo>
                  <a:pt x="122" y="6351"/>
                </a:lnTo>
                <a:lnTo>
                  <a:pt x="74" y="6376"/>
                </a:lnTo>
                <a:lnTo>
                  <a:pt x="25" y="6449"/>
                </a:lnTo>
                <a:lnTo>
                  <a:pt x="1" y="6546"/>
                </a:lnTo>
                <a:lnTo>
                  <a:pt x="25" y="6619"/>
                </a:lnTo>
                <a:lnTo>
                  <a:pt x="1" y="6716"/>
                </a:lnTo>
                <a:lnTo>
                  <a:pt x="49" y="6789"/>
                </a:lnTo>
                <a:lnTo>
                  <a:pt x="195" y="7008"/>
                </a:lnTo>
                <a:lnTo>
                  <a:pt x="366" y="7227"/>
                </a:lnTo>
                <a:lnTo>
                  <a:pt x="731" y="7617"/>
                </a:lnTo>
                <a:lnTo>
                  <a:pt x="1120" y="7982"/>
                </a:lnTo>
                <a:lnTo>
                  <a:pt x="1534" y="8347"/>
                </a:lnTo>
                <a:lnTo>
                  <a:pt x="1923" y="8712"/>
                </a:lnTo>
                <a:lnTo>
                  <a:pt x="2337" y="9101"/>
                </a:lnTo>
                <a:lnTo>
                  <a:pt x="2507" y="9296"/>
                </a:lnTo>
                <a:lnTo>
                  <a:pt x="2702" y="9466"/>
                </a:lnTo>
                <a:lnTo>
                  <a:pt x="1923" y="9661"/>
                </a:lnTo>
                <a:lnTo>
                  <a:pt x="1680" y="9709"/>
                </a:lnTo>
                <a:lnTo>
                  <a:pt x="1412" y="9734"/>
                </a:lnTo>
                <a:lnTo>
                  <a:pt x="1193" y="9807"/>
                </a:lnTo>
                <a:lnTo>
                  <a:pt x="1071" y="9855"/>
                </a:lnTo>
                <a:lnTo>
                  <a:pt x="974" y="9928"/>
                </a:lnTo>
                <a:lnTo>
                  <a:pt x="925" y="9953"/>
                </a:lnTo>
                <a:lnTo>
                  <a:pt x="925" y="10001"/>
                </a:lnTo>
                <a:lnTo>
                  <a:pt x="925" y="10099"/>
                </a:lnTo>
                <a:lnTo>
                  <a:pt x="852" y="10123"/>
                </a:lnTo>
                <a:lnTo>
                  <a:pt x="804" y="10172"/>
                </a:lnTo>
                <a:lnTo>
                  <a:pt x="779" y="10220"/>
                </a:lnTo>
                <a:lnTo>
                  <a:pt x="755" y="10293"/>
                </a:lnTo>
                <a:lnTo>
                  <a:pt x="755" y="10342"/>
                </a:lnTo>
                <a:lnTo>
                  <a:pt x="755" y="10391"/>
                </a:lnTo>
                <a:lnTo>
                  <a:pt x="779" y="10439"/>
                </a:lnTo>
                <a:lnTo>
                  <a:pt x="852" y="10512"/>
                </a:lnTo>
                <a:lnTo>
                  <a:pt x="1363" y="10901"/>
                </a:lnTo>
                <a:lnTo>
                  <a:pt x="1850" y="11291"/>
                </a:lnTo>
                <a:lnTo>
                  <a:pt x="2312" y="11729"/>
                </a:lnTo>
                <a:lnTo>
                  <a:pt x="2774" y="12167"/>
                </a:lnTo>
                <a:lnTo>
                  <a:pt x="3164" y="12629"/>
                </a:lnTo>
                <a:lnTo>
                  <a:pt x="3553" y="13091"/>
                </a:lnTo>
                <a:lnTo>
                  <a:pt x="3967" y="13554"/>
                </a:lnTo>
                <a:lnTo>
                  <a:pt x="4356" y="13992"/>
                </a:lnTo>
                <a:lnTo>
                  <a:pt x="4794" y="14454"/>
                </a:lnTo>
                <a:lnTo>
                  <a:pt x="5256" y="14892"/>
                </a:lnTo>
                <a:lnTo>
                  <a:pt x="5743" y="15330"/>
                </a:lnTo>
                <a:lnTo>
                  <a:pt x="6230" y="15744"/>
                </a:lnTo>
                <a:lnTo>
                  <a:pt x="7227" y="16522"/>
                </a:lnTo>
                <a:lnTo>
                  <a:pt x="8249" y="17301"/>
                </a:lnTo>
                <a:lnTo>
                  <a:pt x="8347" y="17350"/>
                </a:lnTo>
                <a:lnTo>
                  <a:pt x="8444" y="17350"/>
                </a:lnTo>
                <a:lnTo>
                  <a:pt x="8517" y="17325"/>
                </a:lnTo>
                <a:lnTo>
                  <a:pt x="8590" y="17277"/>
                </a:lnTo>
                <a:lnTo>
                  <a:pt x="8639" y="17204"/>
                </a:lnTo>
                <a:lnTo>
                  <a:pt x="8663" y="17106"/>
                </a:lnTo>
                <a:lnTo>
                  <a:pt x="8663" y="17009"/>
                </a:lnTo>
                <a:lnTo>
                  <a:pt x="8614" y="16912"/>
                </a:lnTo>
                <a:lnTo>
                  <a:pt x="8760" y="16620"/>
                </a:lnTo>
                <a:lnTo>
                  <a:pt x="8858" y="16328"/>
                </a:lnTo>
                <a:lnTo>
                  <a:pt x="8955" y="16011"/>
                </a:lnTo>
                <a:lnTo>
                  <a:pt x="9004" y="15695"/>
                </a:lnTo>
                <a:lnTo>
                  <a:pt x="9174" y="15598"/>
                </a:lnTo>
                <a:lnTo>
                  <a:pt x="9466" y="15914"/>
                </a:lnTo>
                <a:lnTo>
                  <a:pt x="9831" y="16376"/>
                </a:lnTo>
                <a:lnTo>
                  <a:pt x="10196" y="16887"/>
                </a:lnTo>
                <a:lnTo>
                  <a:pt x="10464" y="17252"/>
                </a:lnTo>
                <a:lnTo>
                  <a:pt x="10755" y="17617"/>
                </a:lnTo>
                <a:lnTo>
                  <a:pt x="10901" y="17788"/>
                </a:lnTo>
                <a:lnTo>
                  <a:pt x="11072" y="17934"/>
                </a:lnTo>
                <a:lnTo>
                  <a:pt x="11242" y="18080"/>
                </a:lnTo>
                <a:lnTo>
                  <a:pt x="11437" y="18201"/>
                </a:lnTo>
                <a:lnTo>
                  <a:pt x="11510" y="18226"/>
                </a:lnTo>
                <a:lnTo>
                  <a:pt x="11558" y="18250"/>
                </a:lnTo>
                <a:lnTo>
                  <a:pt x="11631" y="18250"/>
                </a:lnTo>
                <a:lnTo>
                  <a:pt x="11704" y="18226"/>
                </a:lnTo>
                <a:lnTo>
                  <a:pt x="11826" y="18226"/>
                </a:lnTo>
                <a:lnTo>
                  <a:pt x="11948" y="18177"/>
                </a:lnTo>
                <a:lnTo>
                  <a:pt x="12045" y="18128"/>
                </a:lnTo>
                <a:lnTo>
                  <a:pt x="12094" y="18007"/>
                </a:lnTo>
                <a:lnTo>
                  <a:pt x="12167" y="17763"/>
                </a:lnTo>
                <a:lnTo>
                  <a:pt x="12191" y="17520"/>
                </a:lnTo>
                <a:lnTo>
                  <a:pt x="12240" y="17033"/>
                </a:lnTo>
                <a:lnTo>
                  <a:pt x="12264" y="16279"/>
                </a:lnTo>
                <a:lnTo>
                  <a:pt x="12264" y="15549"/>
                </a:lnTo>
                <a:lnTo>
                  <a:pt x="12288" y="14746"/>
                </a:lnTo>
                <a:lnTo>
                  <a:pt x="12337" y="13967"/>
                </a:lnTo>
                <a:lnTo>
                  <a:pt x="12361" y="13651"/>
                </a:lnTo>
                <a:lnTo>
                  <a:pt x="12386" y="13335"/>
                </a:lnTo>
                <a:lnTo>
                  <a:pt x="12361" y="13018"/>
                </a:lnTo>
                <a:lnTo>
                  <a:pt x="12337" y="12848"/>
                </a:lnTo>
                <a:lnTo>
                  <a:pt x="12288" y="12726"/>
                </a:lnTo>
                <a:lnTo>
                  <a:pt x="12775" y="12191"/>
                </a:lnTo>
                <a:lnTo>
                  <a:pt x="13335" y="11607"/>
                </a:lnTo>
                <a:lnTo>
                  <a:pt x="13943" y="11047"/>
                </a:lnTo>
                <a:lnTo>
                  <a:pt x="14527" y="10464"/>
                </a:lnTo>
                <a:lnTo>
                  <a:pt x="15087" y="9880"/>
                </a:lnTo>
                <a:lnTo>
                  <a:pt x="15622" y="9247"/>
                </a:lnTo>
                <a:lnTo>
                  <a:pt x="15865" y="8931"/>
                </a:lnTo>
                <a:lnTo>
                  <a:pt x="16157" y="8639"/>
                </a:lnTo>
                <a:lnTo>
                  <a:pt x="16717" y="8055"/>
                </a:lnTo>
                <a:lnTo>
                  <a:pt x="17277" y="7446"/>
                </a:lnTo>
                <a:lnTo>
                  <a:pt x="17471" y="7227"/>
                </a:lnTo>
                <a:lnTo>
                  <a:pt x="17666" y="6960"/>
                </a:lnTo>
                <a:lnTo>
                  <a:pt x="17836" y="6716"/>
                </a:lnTo>
                <a:lnTo>
                  <a:pt x="17982" y="6449"/>
                </a:lnTo>
                <a:lnTo>
                  <a:pt x="18104" y="6157"/>
                </a:lnTo>
                <a:lnTo>
                  <a:pt x="18250" y="5889"/>
                </a:lnTo>
                <a:lnTo>
                  <a:pt x="18347" y="5597"/>
                </a:lnTo>
                <a:lnTo>
                  <a:pt x="18445" y="5305"/>
                </a:lnTo>
                <a:lnTo>
                  <a:pt x="18591" y="4721"/>
                </a:lnTo>
                <a:lnTo>
                  <a:pt x="18688" y="4113"/>
                </a:lnTo>
                <a:lnTo>
                  <a:pt x="18736" y="3480"/>
                </a:lnTo>
                <a:lnTo>
                  <a:pt x="18736" y="2872"/>
                </a:lnTo>
                <a:lnTo>
                  <a:pt x="18712" y="2312"/>
                </a:lnTo>
                <a:lnTo>
                  <a:pt x="18688" y="1899"/>
                </a:lnTo>
                <a:lnTo>
                  <a:pt x="18639" y="1436"/>
                </a:lnTo>
                <a:lnTo>
                  <a:pt x="18542" y="998"/>
                </a:lnTo>
                <a:lnTo>
                  <a:pt x="18493" y="828"/>
                </a:lnTo>
                <a:lnTo>
                  <a:pt x="18420" y="658"/>
                </a:lnTo>
                <a:lnTo>
                  <a:pt x="18323" y="536"/>
                </a:lnTo>
                <a:lnTo>
                  <a:pt x="18226" y="463"/>
                </a:lnTo>
                <a:lnTo>
                  <a:pt x="18104" y="414"/>
                </a:lnTo>
                <a:lnTo>
                  <a:pt x="17982" y="439"/>
                </a:lnTo>
                <a:lnTo>
                  <a:pt x="17447" y="268"/>
                </a:lnTo>
                <a:lnTo>
                  <a:pt x="16863" y="147"/>
                </a:lnTo>
                <a:lnTo>
                  <a:pt x="16303" y="49"/>
                </a:lnTo>
                <a:lnTo>
                  <a:pt x="15719" y="1"/>
                </a:lnTo>
                <a:close/>
              </a:path>
            </a:pathLst>
          </a:custGeom>
          <a:solidFill>
            <a:srgbClr val="FFFFFF"/>
          </a:solidFill>
          <a:ln>
            <a:noFill/>
          </a:ln>
        </p:spPr>
        <p:txBody>
          <a:bodyPr spcFirstLastPara="1" wrap="square" lIns="91425" tIns="91425" rIns="91425" bIns="91425" anchor="ctr" anchorCtr="0">
            <a:noAutofit/>
          </a:bodyPr>
          <a:lstStyle/>
          <a:p>
            <a:endParaRPr>
              <a:solidFill>
                <a:schemeClr val="tx1"/>
              </a:solidFill>
            </a:endParaRPr>
          </a:p>
        </p:txBody>
      </p:sp>
      <p:sp>
        <p:nvSpPr>
          <p:cNvPr id="12" name="Shape 301">
            <a:extLst>
              <a:ext uri="{FF2B5EF4-FFF2-40B4-BE49-F238E27FC236}">
                <a16:creationId xmlns:a16="http://schemas.microsoft.com/office/drawing/2014/main" id="{D4B1A14F-42BB-4840-9642-A5C7FDC19DEE}"/>
              </a:ext>
            </a:extLst>
          </p:cNvPr>
          <p:cNvSpPr txBox="1">
            <a:spLocks/>
          </p:cNvSpPr>
          <p:nvPr/>
        </p:nvSpPr>
        <p:spPr>
          <a:xfrm>
            <a:off x="1730519" y="3429000"/>
            <a:ext cx="2419800" cy="3267093"/>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ES" b="1" dirty="0">
                <a:solidFill>
                  <a:schemeClr val="tx1"/>
                </a:solidFill>
                <a:highlight>
                  <a:srgbClr val="FFFF00"/>
                </a:highlight>
              </a:rPr>
              <a:t>OA</a:t>
            </a:r>
          </a:p>
          <a:p>
            <a:r>
              <a:rPr lang="es-ES" sz="1800" dirty="0">
                <a:solidFill>
                  <a:schemeClr val="bg1"/>
                </a:solidFill>
              </a:rPr>
              <a:t>Creación de materiales y recursos aplicados a la educación más flexibles orientados al aprendizaje interactivo y colaborativo</a:t>
            </a:r>
          </a:p>
          <a:p>
            <a:endParaRPr lang="es-ES" sz="1200" dirty="0"/>
          </a:p>
        </p:txBody>
      </p:sp>
      <p:sp>
        <p:nvSpPr>
          <p:cNvPr id="13" name="Shape 428">
            <a:extLst>
              <a:ext uri="{FF2B5EF4-FFF2-40B4-BE49-F238E27FC236}">
                <a16:creationId xmlns:a16="http://schemas.microsoft.com/office/drawing/2014/main" id="{7A26FB50-221F-4285-AACD-3C0A60F2FAD9}"/>
              </a:ext>
            </a:extLst>
          </p:cNvPr>
          <p:cNvSpPr/>
          <p:nvPr/>
        </p:nvSpPr>
        <p:spPr>
          <a:xfrm>
            <a:off x="5749519" y="1549697"/>
            <a:ext cx="434499" cy="242503"/>
          </a:xfrm>
          <a:custGeom>
            <a:avLst/>
            <a:gdLst/>
            <a:ahLst/>
            <a:cxnLst/>
            <a:rect l="0" t="0" r="0" b="0"/>
            <a:pathLst>
              <a:path w="19881" h="11096" extrusionOk="0">
                <a:moveTo>
                  <a:pt x="9636" y="1120"/>
                </a:moveTo>
                <a:lnTo>
                  <a:pt x="10099" y="1144"/>
                </a:lnTo>
                <a:lnTo>
                  <a:pt x="10561" y="1168"/>
                </a:lnTo>
                <a:lnTo>
                  <a:pt x="10537" y="1412"/>
                </a:lnTo>
                <a:lnTo>
                  <a:pt x="10512" y="1631"/>
                </a:lnTo>
                <a:lnTo>
                  <a:pt x="9685" y="1631"/>
                </a:lnTo>
                <a:lnTo>
                  <a:pt x="9661" y="1387"/>
                </a:lnTo>
                <a:lnTo>
                  <a:pt x="9636" y="1120"/>
                </a:lnTo>
                <a:close/>
                <a:moveTo>
                  <a:pt x="9198" y="1120"/>
                </a:moveTo>
                <a:lnTo>
                  <a:pt x="9223" y="1217"/>
                </a:lnTo>
                <a:lnTo>
                  <a:pt x="9223" y="1436"/>
                </a:lnTo>
                <a:lnTo>
                  <a:pt x="9223" y="1679"/>
                </a:lnTo>
                <a:lnTo>
                  <a:pt x="8785" y="1752"/>
                </a:lnTo>
                <a:lnTo>
                  <a:pt x="8347" y="1825"/>
                </a:lnTo>
                <a:lnTo>
                  <a:pt x="8298" y="1825"/>
                </a:lnTo>
                <a:lnTo>
                  <a:pt x="8225" y="1801"/>
                </a:lnTo>
                <a:lnTo>
                  <a:pt x="8128" y="1509"/>
                </a:lnTo>
                <a:lnTo>
                  <a:pt x="8055" y="1241"/>
                </a:lnTo>
                <a:lnTo>
                  <a:pt x="8468" y="1193"/>
                </a:lnTo>
                <a:lnTo>
                  <a:pt x="8882" y="1144"/>
                </a:lnTo>
                <a:lnTo>
                  <a:pt x="9198" y="1120"/>
                </a:lnTo>
                <a:close/>
                <a:moveTo>
                  <a:pt x="11023" y="1217"/>
                </a:moveTo>
                <a:lnTo>
                  <a:pt x="11583" y="1290"/>
                </a:lnTo>
                <a:lnTo>
                  <a:pt x="12118" y="1412"/>
                </a:lnTo>
                <a:lnTo>
                  <a:pt x="12045" y="1655"/>
                </a:lnTo>
                <a:lnTo>
                  <a:pt x="11997" y="1850"/>
                </a:lnTo>
                <a:lnTo>
                  <a:pt x="11486" y="1752"/>
                </a:lnTo>
                <a:lnTo>
                  <a:pt x="10975" y="1679"/>
                </a:lnTo>
                <a:lnTo>
                  <a:pt x="10999" y="1436"/>
                </a:lnTo>
                <a:lnTo>
                  <a:pt x="11023" y="1217"/>
                </a:lnTo>
                <a:close/>
                <a:moveTo>
                  <a:pt x="7665" y="1339"/>
                </a:moveTo>
                <a:lnTo>
                  <a:pt x="7714" y="1655"/>
                </a:lnTo>
                <a:lnTo>
                  <a:pt x="7811" y="1996"/>
                </a:lnTo>
                <a:lnTo>
                  <a:pt x="7446" y="2117"/>
                </a:lnTo>
                <a:lnTo>
                  <a:pt x="7082" y="2263"/>
                </a:lnTo>
                <a:lnTo>
                  <a:pt x="6984" y="2117"/>
                </a:lnTo>
                <a:lnTo>
                  <a:pt x="6887" y="1971"/>
                </a:lnTo>
                <a:lnTo>
                  <a:pt x="6765" y="1825"/>
                </a:lnTo>
                <a:lnTo>
                  <a:pt x="6668" y="1679"/>
                </a:lnTo>
                <a:lnTo>
                  <a:pt x="6644" y="1631"/>
                </a:lnTo>
                <a:lnTo>
                  <a:pt x="7155" y="1460"/>
                </a:lnTo>
                <a:lnTo>
                  <a:pt x="7665" y="1339"/>
                </a:lnTo>
                <a:close/>
                <a:moveTo>
                  <a:pt x="12532" y="1509"/>
                </a:moveTo>
                <a:lnTo>
                  <a:pt x="13067" y="1655"/>
                </a:lnTo>
                <a:lnTo>
                  <a:pt x="13627" y="1825"/>
                </a:lnTo>
                <a:lnTo>
                  <a:pt x="14211" y="2044"/>
                </a:lnTo>
                <a:lnTo>
                  <a:pt x="14065" y="2263"/>
                </a:lnTo>
                <a:lnTo>
                  <a:pt x="13870" y="2555"/>
                </a:lnTo>
                <a:lnTo>
                  <a:pt x="13262" y="2263"/>
                </a:lnTo>
                <a:lnTo>
                  <a:pt x="13165" y="2215"/>
                </a:lnTo>
                <a:lnTo>
                  <a:pt x="12824" y="2093"/>
                </a:lnTo>
                <a:lnTo>
                  <a:pt x="12459" y="1996"/>
                </a:lnTo>
                <a:lnTo>
                  <a:pt x="12483" y="1655"/>
                </a:lnTo>
                <a:lnTo>
                  <a:pt x="12532" y="1509"/>
                </a:lnTo>
                <a:close/>
                <a:moveTo>
                  <a:pt x="6254" y="1777"/>
                </a:moveTo>
                <a:lnTo>
                  <a:pt x="6425" y="2117"/>
                </a:lnTo>
                <a:lnTo>
                  <a:pt x="6522" y="2288"/>
                </a:lnTo>
                <a:lnTo>
                  <a:pt x="6668" y="2458"/>
                </a:lnTo>
                <a:lnTo>
                  <a:pt x="6035" y="2774"/>
                </a:lnTo>
                <a:lnTo>
                  <a:pt x="5427" y="3115"/>
                </a:lnTo>
                <a:lnTo>
                  <a:pt x="5305" y="3018"/>
                </a:lnTo>
                <a:lnTo>
                  <a:pt x="5184" y="2896"/>
                </a:lnTo>
                <a:lnTo>
                  <a:pt x="5086" y="2774"/>
                </a:lnTo>
                <a:lnTo>
                  <a:pt x="4989" y="2653"/>
                </a:lnTo>
                <a:lnTo>
                  <a:pt x="4843" y="2385"/>
                </a:lnTo>
                <a:lnTo>
                  <a:pt x="5476" y="2093"/>
                </a:lnTo>
                <a:lnTo>
                  <a:pt x="6254" y="1777"/>
                </a:lnTo>
                <a:close/>
                <a:moveTo>
                  <a:pt x="14503" y="2166"/>
                </a:moveTo>
                <a:lnTo>
                  <a:pt x="15087" y="2434"/>
                </a:lnTo>
                <a:lnTo>
                  <a:pt x="15671" y="2726"/>
                </a:lnTo>
                <a:lnTo>
                  <a:pt x="15622" y="2774"/>
                </a:lnTo>
                <a:lnTo>
                  <a:pt x="15427" y="3018"/>
                </a:lnTo>
                <a:lnTo>
                  <a:pt x="15306" y="3164"/>
                </a:lnTo>
                <a:lnTo>
                  <a:pt x="15209" y="3310"/>
                </a:lnTo>
                <a:lnTo>
                  <a:pt x="14698" y="2993"/>
                </a:lnTo>
                <a:lnTo>
                  <a:pt x="14187" y="2701"/>
                </a:lnTo>
                <a:lnTo>
                  <a:pt x="14406" y="2336"/>
                </a:lnTo>
                <a:lnTo>
                  <a:pt x="14503" y="2166"/>
                </a:lnTo>
                <a:close/>
                <a:moveTo>
                  <a:pt x="4502" y="2555"/>
                </a:moveTo>
                <a:lnTo>
                  <a:pt x="4624" y="2847"/>
                </a:lnTo>
                <a:lnTo>
                  <a:pt x="4794" y="3115"/>
                </a:lnTo>
                <a:lnTo>
                  <a:pt x="4916" y="3237"/>
                </a:lnTo>
                <a:lnTo>
                  <a:pt x="5038" y="3358"/>
                </a:lnTo>
                <a:lnTo>
                  <a:pt x="4381" y="3821"/>
                </a:lnTo>
                <a:lnTo>
                  <a:pt x="4332" y="3869"/>
                </a:lnTo>
                <a:lnTo>
                  <a:pt x="4259" y="3821"/>
                </a:lnTo>
                <a:lnTo>
                  <a:pt x="3943" y="3626"/>
                </a:lnTo>
                <a:lnTo>
                  <a:pt x="3675" y="3407"/>
                </a:lnTo>
                <a:lnTo>
                  <a:pt x="3529" y="3237"/>
                </a:lnTo>
                <a:lnTo>
                  <a:pt x="3821" y="2993"/>
                </a:lnTo>
                <a:lnTo>
                  <a:pt x="4162" y="2774"/>
                </a:lnTo>
                <a:lnTo>
                  <a:pt x="4502" y="2555"/>
                </a:lnTo>
                <a:close/>
                <a:moveTo>
                  <a:pt x="16036" y="2945"/>
                </a:moveTo>
                <a:lnTo>
                  <a:pt x="16547" y="3237"/>
                </a:lnTo>
                <a:lnTo>
                  <a:pt x="17033" y="3577"/>
                </a:lnTo>
                <a:lnTo>
                  <a:pt x="16766" y="3796"/>
                </a:lnTo>
                <a:lnTo>
                  <a:pt x="16571" y="3967"/>
                </a:lnTo>
                <a:lnTo>
                  <a:pt x="16352" y="4186"/>
                </a:lnTo>
                <a:lnTo>
                  <a:pt x="15963" y="3869"/>
                </a:lnTo>
                <a:lnTo>
                  <a:pt x="15573" y="3577"/>
                </a:lnTo>
                <a:lnTo>
                  <a:pt x="15744" y="3310"/>
                </a:lnTo>
                <a:lnTo>
                  <a:pt x="15938" y="3066"/>
                </a:lnTo>
                <a:lnTo>
                  <a:pt x="16036" y="2945"/>
                </a:lnTo>
                <a:close/>
                <a:moveTo>
                  <a:pt x="8736" y="5645"/>
                </a:moveTo>
                <a:lnTo>
                  <a:pt x="8833" y="5743"/>
                </a:lnTo>
                <a:lnTo>
                  <a:pt x="8809" y="5791"/>
                </a:lnTo>
                <a:lnTo>
                  <a:pt x="8736" y="5645"/>
                </a:lnTo>
                <a:close/>
                <a:moveTo>
                  <a:pt x="9831" y="3407"/>
                </a:moveTo>
                <a:lnTo>
                  <a:pt x="9588" y="3431"/>
                </a:lnTo>
                <a:lnTo>
                  <a:pt x="9369" y="3456"/>
                </a:lnTo>
                <a:lnTo>
                  <a:pt x="9150" y="3529"/>
                </a:lnTo>
                <a:lnTo>
                  <a:pt x="8931" y="3602"/>
                </a:lnTo>
                <a:lnTo>
                  <a:pt x="8736" y="3723"/>
                </a:lnTo>
                <a:lnTo>
                  <a:pt x="8517" y="3894"/>
                </a:lnTo>
                <a:lnTo>
                  <a:pt x="8298" y="4113"/>
                </a:lnTo>
                <a:lnTo>
                  <a:pt x="8128" y="4356"/>
                </a:lnTo>
                <a:lnTo>
                  <a:pt x="7982" y="4648"/>
                </a:lnTo>
                <a:lnTo>
                  <a:pt x="7884" y="4940"/>
                </a:lnTo>
                <a:lnTo>
                  <a:pt x="7811" y="5232"/>
                </a:lnTo>
                <a:lnTo>
                  <a:pt x="7787" y="5524"/>
                </a:lnTo>
                <a:lnTo>
                  <a:pt x="7811" y="5791"/>
                </a:lnTo>
                <a:lnTo>
                  <a:pt x="7909" y="6035"/>
                </a:lnTo>
                <a:lnTo>
                  <a:pt x="8006" y="6254"/>
                </a:lnTo>
                <a:lnTo>
                  <a:pt x="8152" y="6424"/>
                </a:lnTo>
                <a:lnTo>
                  <a:pt x="8322" y="6594"/>
                </a:lnTo>
                <a:lnTo>
                  <a:pt x="8420" y="6740"/>
                </a:lnTo>
                <a:lnTo>
                  <a:pt x="8541" y="6862"/>
                </a:lnTo>
                <a:lnTo>
                  <a:pt x="8663" y="6959"/>
                </a:lnTo>
                <a:lnTo>
                  <a:pt x="8809" y="7057"/>
                </a:lnTo>
                <a:lnTo>
                  <a:pt x="8955" y="7130"/>
                </a:lnTo>
                <a:lnTo>
                  <a:pt x="9125" y="7203"/>
                </a:lnTo>
                <a:lnTo>
                  <a:pt x="9296" y="7251"/>
                </a:lnTo>
                <a:lnTo>
                  <a:pt x="9466" y="7276"/>
                </a:lnTo>
                <a:lnTo>
                  <a:pt x="9636" y="7276"/>
                </a:lnTo>
                <a:lnTo>
                  <a:pt x="9807" y="7251"/>
                </a:lnTo>
                <a:lnTo>
                  <a:pt x="9953" y="7227"/>
                </a:lnTo>
                <a:lnTo>
                  <a:pt x="10099" y="7178"/>
                </a:lnTo>
                <a:lnTo>
                  <a:pt x="10245" y="7105"/>
                </a:lnTo>
                <a:lnTo>
                  <a:pt x="10391" y="7032"/>
                </a:lnTo>
                <a:lnTo>
                  <a:pt x="10512" y="6959"/>
                </a:lnTo>
                <a:lnTo>
                  <a:pt x="10634" y="6838"/>
                </a:lnTo>
                <a:lnTo>
                  <a:pt x="10683" y="6838"/>
                </a:lnTo>
                <a:lnTo>
                  <a:pt x="10902" y="6667"/>
                </a:lnTo>
                <a:lnTo>
                  <a:pt x="11121" y="6473"/>
                </a:lnTo>
                <a:lnTo>
                  <a:pt x="11291" y="6254"/>
                </a:lnTo>
                <a:lnTo>
                  <a:pt x="11413" y="5986"/>
                </a:lnTo>
                <a:lnTo>
                  <a:pt x="11510" y="5718"/>
                </a:lnTo>
                <a:lnTo>
                  <a:pt x="11583" y="5427"/>
                </a:lnTo>
                <a:lnTo>
                  <a:pt x="11607" y="5159"/>
                </a:lnTo>
                <a:lnTo>
                  <a:pt x="11583" y="4891"/>
                </a:lnTo>
                <a:lnTo>
                  <a:pt x="11559" y="4697"/>
                </a:lnTo>
                <a:lnTo>
                  <a:pt x="11534" y="4745"/>
                </a:lnTo>
                <a:lnTo>
                  <a:pt x="11486" y="4818"/>
                </a:lnTo>
                <a:lnTo>
                  <a:pt x="11413" y="4891"/>
                </a:lnTo>
                <a:lnTo>
                  <a:pt x="11340" y="4964"/>
                </a:lnTo>
                <a:lnTo>
                  <a:pt x="11242" y="5013"/>
                </a:lnTo>
                <a:lnTo>
                  <a:pt x="11145" y="5062"/>
                </a:lnTo>
                <a:lnTo>
                  <a:pt x="11048" y="5086"/>
                </a:lnTo>
                <a:lnTo>
                  <a:pt x="10950" y="5086"/>
                </a:lnTo>
                <a:lnTo>
                  <a:pt x="10780" y="5062"/>
                </a:lnTo>
                <a:lnTo>
                  <a:pt x="10610" y="5013"/>
                </a:lnTo>
                <a:lnTo>
                  <a:pt x="10537" y="4964"/>
                </a:lnTo>
                <a:lnTo>
                  <a:pt x="10488" y="4916"/>
                </a:lnTo>
                <a:lnTo>
                  <a:pt x="10391" y="4770"/>
                </a:lnTo>
                <a:lnTo>
                  <a:pt x="10318" y="4624"/>
                </a:lnTo>
                <a:lnTo>
                  <a:pt x="10293" y="4453"/>
                </a:lnTo>
                <a:lnTo>
                  <a:pt x="10293" y="4356"/>
                </a:lnTo>
                <a:lnTo>
                  <a:pt x="10318" y="4259"/>
                </a:lnTo>
                <a:lnTo>
                  <a:pt x="10366" y="4161"/>
                </a:lnTo>
                <a:lnTo>
                  <a:pt x="10415" y="4088"/>
                </a:lnTo>
                <a:lnTo>
                  <a:pt x="10561" y="3942"/>
                </a:lnTo>
                <a:lnTo>
                  <a:pt x="10731" y="3845"/>
                </a:lnTo>
                <a:lnTo>
                  <a:pt x="10756" y="3821"/>
                </a:lnTo>
                <a:lnTo>
                  <a:pt x="10829" y="3772"/>
                </a:lnTo>
                <a:lnTo>
                  <a:pt x="10877" y="3748"/>
                </a:lnTo>
                <a:lnTo>
                  <a:pt x="10707" y="3650"/>
                </a:lnTo>
                <a:lnTo>
                  <a:pt x="10512" y="3553"/>
                </a:lnTo>
                <a:lnTo>
                  <a:pt x="10269" y="3480"/>
                </a:lnTo>
                <a:lnTo>
                  <a:pt x="10050" y="3431"/>
                </a:lnTo>
                <a:lnTo>
                  <a:pt x="9831" y="3407"/>
                </a:lnTo>
                <a:close/>
                <a:moveTo>
                  <a:pt x="10050" y="2215"/>
                </a:moveTo>
                <a:lnTo>
                  <a:pt x="10391" y="2239"/>
                </a:lnTo>
                <a:lnTo>
                  <a:pt x="10439" y="2385"/>
                </a:lnTo>
                <a:lnTo>
                  <a:pt x="10488" y="2580"/>
                </a:lnTo>
                <a:lnTo>
                  <a:pt x="10512" y="2677"/>
                </a:lnTo>
                <a:lnTo>
                  <a:pt x="10585" y="2774"/>
                </a:lnTo>
                <a:lnTo>
                  <a:pt x="10610" y="2799"/>
                </a:lnTo>
                <a:lnTo>
                  <a:pt x="10683" y="2799"/>
                </a:lnTo>
                <a:lnTo>
                  <a:pt x="10707" y="2774"/>
                </a:lnTo>
                <a:lnTo>
                  <a:pt x="10780" y="2653"/>
                </a:lnTo>
                <a:lnTo>
                  <a:pt x="10829" y="2531"/>
                </a:lnTo>
                <a:lnTo>
                  <a:pt x="10829" y="2409"/>
                </a:lnTo>
                <a:lnTo>
                  <a:pt x="10829" y="2263"/>
                </a:lnTo>
                <a:lnTo>
                  <a:pt x="11291" y="2336"/>
                </a:lnTo>
                <a:lnTo>
                  <a:pt x="11315" y="2482"/>
                </a:lnTo>
                <a:lnTo>
                  <a:pt x="11388" y="2604"/>
                </a:lnTo>
                <a:lnTo>
                  <a:pt x="11461" y="2653"/>
                </a:lnTo>
                <a:lnTo>
                  <a:pt x="11559" y="2677"/>
                </a:lnTo>
                <a:lnTo>
                  <a:pt x="11607" y="2677"/>
                </a:lnTo>
                <a:lnTo>
                  <a:pt x="11656" y="2653"/>
                </a:lnTo>
                <a:lnTo>
                  <a:pt x="11680" y="2604"/>
                </a:lnTo>
                <a:lnTo>
                  <a:pt x="11705" y="2555"/>
                </a:lnTo>
                <a:lnTo>
                  <a:pt x="11729" y="2434"/>
                </a:lnTo>
                <a:lnTo>
                  <a:pt x="12264" y="2580"/>
                </a:lnTo>
                <a:lnTo>
                  <a:pt x="12191" y="2677"/>
                </a:lnTo>
                <a:lnTo>
                  <a:pt x="12143" y="2774"/>
                </a:lnTo>
                <a:lnTo>
                  <a:pt x="12118" y="2896"/>
                </a:lnTo>
                <a:lnTo>
                  <a:pt x="12118" y="2969"/>
                </a:lnTo>
                <a:lnTo>
                  <a:pt x="12118" y="3018"/>
                </a:lnTo>
                <a:lnTo>
                  <a:pt x="12143" y="3066"/>
                </a:lnTo>
                <a:lnTo>
                  <a:pt x="12216" y="3091"/>
                </a:lnTo>
                <a:lnTo>
                  <a:pt x="12264" y="3091"/>
                </a:lnTo>
                <a:lnTo>
                  <a:pt x="12289" y="3066"/>
                </a:lnTo>
                <a:lnTo>
                  <a:pt x="12362" y="2993"/>
                </a:lnTo>
                <a:lnTo>
                  <a:pt x="12483" y="2847"/>
                </a:lnTo>
                <a:lnTo>
                  <a:pt x="12581" y="2726"/>
                </a:lnTo>
                <a:lnTo>
                  <a:pt x="12654" y="2750"/>
                </a:lnTo>
                <a:lnTo>
                  <a:pt x="12800" y="2750"/>
                </a:lnTo>
                <a:lnTo>
                  <a:pt x="13092" y="2872"/>
                </a:lnTo>
                <a:lnTo>
                  <a:pt x="13165" y="2945"/>
                </a:lnTo>
                <a:lnTo>
                  <a:pt x="12946" y="3066"/>
                </a:lnTo>
                <a:lnTo>
                  <a:pt x="12751" y="3212"/>
                </a:lnTo>
                <a:lnTo>
                  <a:pt x="12581" y="3383"/>
                </a:lnTo>
                <a:lnTo>
                  <a:pt x="12508" y="3480"/>
                </a:lnTo>
                <a:lnTo>
                  <a:pt x="12483" y="3577"/>
                </a:lnTo>
                <a:lnTo>
                  <a:pt x="12483" y="3650"/>
                </a:lnTo>
                <a:lnTo>
                  <a:pt x="12508" y="3699"/>
                </a:lnTo>
                <a:lnTo>
                  <a:pt x="12556" y="3748"/>
                </a:lnTo>
                <a:lnTo>
                  <a:pt x="12629" y="3748"/>
                </a:lnTo>
                <a:lnTo>
                  <a:pt x="12727" y="3699"/>
                </a:lnTo>
                <a:lnTo>
                  <a:pt x="12824" y="3650"/>
                </a:lnTo>
                <a:lnTo>
                  <a:pt x="12994" y="3529"/>
                </a:lnTo>
                <a:lnTo>
                  <a:pt x="13335" y="3310"/>
                </a:lnTo>
                <a:lnTo>
                  <a:pt x="13408" y="3602"/>
                </a:lnTo>
                <a:lnTo>
                  <a:pt x="13457" y="3845"/>
                </a:lnTo>
                <a:lnTo>
                  <a:pt x="13481" y="3991"/>
                </a:lnTo>
                <a:lnTo>
                  <a:pt x="13213" y="4015"/>
                </a:lnTo>
                <a:lnTo>
                  <a:pt x="12970" y="4064"/>
                </a:lnTo>
                <a:lnTo>
                  <a:pt x="12873" y="4137"/>
                </a:lnTo>
                <a:lnTo>
                  <a:pt x="12775" y="4186"/>
                </a:lnTo>
                <a:lnTo>
                  <a:pt x="12702" y="4283"/>
                </a:lnTo>
                <a:lnTo>
                  <a:pt x="12678" y="4380"/>
                </a:lnTo>
                <a:lnTo>
                  <a:pt x="12678" y="4429"/>
                </a:lnTo>
                <a:lnTo>
                  <a:pt x="12702" y="4453"/>
                </a:lnTo>
                <a:lnTo>
                  <a:pt x="12800" y="4502"/>
                </a:lnTo>
                <a:lnTo>
                  <a:pt x="12897" y="4502"/>
                </a:lnTo>
                <a:lnTo>
                  <a:pt x="13116" y="4478"/>
                </a:lnTo>
                <a:lnTo>
                  <a:pt x="13530" y="4429"/>
                </a:lnTo>
                <a:lnTo>
                  <a:pt x="13554" y="4891"/>
                </a:lnTo>
                <a:lnTo>
                  <a:pt x="13554" y="5354"/>
                </a:lnTo>
                <a:lnTo>
                  <a:pt x="13432" y="5354"/>
                </a:lnTo>
                <a:lnTo>
                  <a:pt x="13092" y="5329"/>
                </a:lnTo>
                <a:lnTo>
                  <a:pt x="12897" y="5305"/>
                </a:lnTo>
                <a:lnTo>
                  <a:pt x="12727" y="5329"/>
                </a:lnTo>
                <a:lnTo>
                  <a:pt x="12654" y="5354"/>
                </a:lnTo>
                <a:lnTo>
                  <a:pt x="12629" y="5402"/>
                </a:lnTo>
                <a:lnTo>
                  <a:pt x="12605" y="5451"/>
                </a:lnTo>
                <a:lnTo>
                  <a:pt x="12654" y="5524"/>
                </a:lnTo>
                <a:lnTo>
                  <a:pt x="12800" y="5621"/>
                </a:lnTo>
                <a:lnTo>
                  <a:pt x="12946" y="5670"/>
                </a:lnTo>
                <a:lnTo>
                  <a:pt x="13116" y="5718"/>
                </a:lnTo>
                <a:lnTo>
                  <a:pt x="13286" y="5743"/>
                </a:lnTo>
                <a:lnTo>
                  <a:pt x="13530" y="5767"/>
                </a:lnTo>
                <a:lnTo>
                  <a:pt x="13505" y="6059"/>
                </a:lnTo>
                <a:lnTo>
                  <a:pt x="13457" y="6424"/>
                </a:lnTo>
                <a:lnTo>
                  <a:pt x="13189" y="6302"/>
                </a:lnTo>
                <a:lnTo>
                  <a:pt x="12897" y="6205"/>
                </a:lnTo>
                <a:lnTo>
                  <a:pt x="12727" y="6181"/>
                </a:lnTo>
                <a:lnTo>
                  <a:pt x="12459" y="6181"/>
                </a:lnTo>
                <a:lnTo>
                  <a:pt x="12313" y="6205"/>
                </a:lnTo>
                <a:lnTo>
                  <a:pt x="12264" y="6254"/>
                </a:lnTo>
                <a:lnTo>
                  <a:pt x="12264" y="6302"/>
                </a:lnTo>
                <a:lnTo>
                  <a:pt x="12289" y="6327"/>
                </a:lnTo>
                <a:lnTo>
                  <a:pt x="12435" y="6424"/>
                </a:lnTo>
                <a:lnTo>
                  <a:pt x="12581" y="6497"/>
                </a:lnTo>
                <a:lnTo>
                  <a:pt x="12873" y="6667"/>
                </a:lnTo>
                <a:lnTo>
                  <a:pt x="13116" y="6765"/>
                </a:lnTo>
                <a:lnTo>
                  <a:pt x="13359" y="6862"/>
                </a:lnTo>
                <a:lnTo>
                  <a:pt x="13213" y="7203"/>
                </a:lnTo>
                <a:lnTo>
                  <a:pt x="13067" y="7519"/>
                </a:lnTo>
                <a:lnTo>
                  <a:pt x="12824" y="7397"/>
                </a:lnTo>
                <a:lnTo>
                  <a:pt x="12581" y="7300"/>
                </a:lnTo>
                <a:lnTo>
                  <a:pt x="12264" y="7130"/>
                </a:lnTo>
                <a:lnTo>
                  <a:pt x="11972" y="6984"/>
                </a:lnTo>
                <a:lnTo>
                  <a:pt x="11924" y="6984"/>
                </a:lnTo>
                <a:lnTo>
                  <a:pt x="11899" y="7008"/>
                </a:lnTo>
                <a:lnTo>
                  <a:pt x="11875" y="7057"/>
                </a:lnTo>
                <a:lnTo>
                  <a:pt x="11899" y="7081"/>
                </a:lnTo>
                <a:lnTo>
                  <a:pt x="11972" y="7251"/>
                </a:lnTo>
                <a:lnTo>
                  <a:pt x="12070" y="7373"/>
                </a:lnTo>
                <a:lnTo>
                  <a:pt x="12191" y="7470"/>
                </a:lnTo>
                <a:lnTo>
                  <a:pt x="12337" y="7592"/>
                </a:lnTo>
                <a:lnTo>
                  <a:pt x="12556" y="7738"/>
                </a:lnTo>
                <a:lnTo>
                  <a:pt x="12824" y="7884"/>
                </a:lnTo>
                <a:lnTo>
                  <a:pt x="12605" y="8127"/>
                </a:lnTo>
                <a:lnTo>
                  <a:pt x="12410" y="8322"/>
                </a:lnTo>
                <a:lnTo>
                  <a:pt x="12410" y="8225"/>
                </a:lnTo>
                <a:lnTo>
                  <a:pt x="12386" y="8176"/>
                </a:lnTo>
                <a:lnTo>
                  <a:pt x="12313" y="8103"/>
                </a:lnTo>
                <a:lnTo>
                  <a:pt x="12045" y="7933"/>
                </a:lnTo>
                <a:lnTo>
                  <a:pt x="11899" y="7835"/>
                </a:lnTo>
                <a:lnTo>
                  <a:pt x="11778" y="7738"/>
                </a:lnTo>
                <a:lnTo>
                  <a:pt x="11680" y="7616"/>
                </a:lnTo>
                <a:lnTo>
                  <a:pt x="11583" y="7519"/>
                </a:lnTo>
                <a:lnTo>
                  <a:pt x="11437" y="7446"/>
                </a:lnTo>
                <a:lnTo>
                  <a:pt x="11388" y="7422"/>
                </a:lnTo>
                <a:lnTo>
                  <a:pt x="11291" y="7422"/>
                </a:lnTo>
                <a:lnTo>
                  <a:pt x="11267" y="7446"/>
                </a:lnTo>
                <a:lnTo>
                  <a:pt x="11267" y="7519"/>
                </a:lnTo>
                <a:lnTo>
                  <a:pt x="11267" y="7592"/>
                </a:lnTo>
                <a:lnTo>
                  <a:pt x="11340" y="7738"/>
                </a:lnTo>
                <a:lnTo>
                  <a:pt x="11437" y="7860"/>
                </a:lnTo>
                <a:lnTo>
                  <a:pt x="11534" y="7981"/>
                </a:lnTo>
                <a:lnTo>
                  <a:pt x="11656" y="8127"/>
                </a:lnTo>
                <a:lnTo>
                  <a:pt x="11826" y="8273"/>
                </a:lnTo>
                <a:lnTo>
                  <a:pt x="11972" y="8371"/>
                </a:lnTo>
                <a:lnTo>
                  <a:pt x="12167" y="8444"/>
                </a:lnTo>
                <a:lnTo>
                  <a:pt x="12240" y="8468"/>
                </a:lnTo>
                <a:lnTo>
                  <a:pt x="12289" y="8444"/>
                </a:lnTo>
                <a:lnTo>
                  <a:pt x="12021" y="8663"/>
                </a:lnTo>
                <a:lnTo>
                  <a:pt x="11705" y="8833"/>
                </a:lnTo>
                <a:lnTo>
                  <a:pt x="11388" y="9003"/>
                </a:lnTo>
                <a:lnTo>
                  <a:pt x="11048" y="9125"/>
                </a:lnTo>
                <a:lnTo>
                  <a:pt x="11072" y="9028"/>
                </a:lnTo>
                <a:lnTo>
                  <a:pt x="11072" y="8979"/>
                </a:lnTo>
                <a:lnTo>
                  <a:pt x="11048" y="8906"/>
                </a:lnTo>
                <a:lnTo>
                  <a:pt x="10999" y="8736"/>
                </a:lnTo>
                <a:lnTo>
                  <a:pt x="10926" y="8565"/>
                </a:lnTo>
                <a:lnTo>
                  <a:pt x="10853" y="8225"/>
                </a:lnTo>
                <a:lnTo>
                  <a:pt x="10780" y="7957"/>
                </a:lnTo>
                <a:lnTo>
                  <a:pt x="10731" y="7835"/>
                </a:lnTo>
                <a:lnTo>
                  <a:pt x="10683" y="7811"/>
                </a:lnTo>
                <a:lnTo>
                  <a:pt x="10634" y="7762"/>
                </a:lnTo>
                <a:lnTo>
                  <a:pt x="10585" y="7762"/>
                </a:lnTo>
                <a:lnTo>
                  <a:pt x="10537" y="7787"/>
                </a:lnTo>
                <a:lnTo>
                  <a:pt x="10488" y="7835"/>
                </a:lnTo>
                <a:lnTo>
                  <a:pt x="10464" y="7908"/>
                </a:lnTo>
                <a:lnTo>
                  <a:pt x="10439" y="8030"/>
                </a:lnTo>
                <a:lnTo>
                  <a:pt x="10464" y="8176"/>
                </a:lnTo>
                <a:lnTo>
                  <a:pt x="10464" y="8322"/>
                </a:lnTo>
                <a:lnTo>
                  <a:pt x="10561" y="8736"/>
                </a:lnTo>
                <a:lnTo>
                  <a:pt x="10610" y="8930"/>
                </a:lnTo>
                <a:lnTo>
                  <a:pt x="10707" y="9125"/>
                </a:lnTo>
                <a:lnTo>
                  <a:pt x="10731" y="9174"/>
                </a:lnTo>
                <a:lnTo>
                  <a:pt x="10780" y="9198"/>
                </a:lnTo>
                <a:lnTo>
                  <a:pt x="10391" y="9247"/>
                </a:lnTo>
                <a:lnTo>
                  <a:pt x="10147" y="9271"/>
                </a:lnTo>
                <a:lnTo>
                  <a:pt x="9636" y="9271"/>
                </a:lnTo>
                <a:lnTo>
                  <a:pt x="9393" y="9247"/>
                </a:lnTo>
                <a:lnTo>
                  <a:pt x="9442" y="9198"/>
                </a:lnTo>
                <a:lnTo>
                  <a:pt x="9490" y="9149"/>
                </a:lnTo>
                <a:lnTo>
                  <a:pt x="9588" y="8833"/>
                </a:lnTo>
                <a:lnTo>
                  <a:pt x="9661" y="8517"/>
                </a:lnTo>
                <a:lnTo>
                  <a:pt x="9685" y="8371"/>
                </a:lnTo>
                <a:lnTo>
                  <a:pt x="9661" y="8225"/>
                </a:lnTo>
                <a:lnTo>
                  <a:pt x="9612" y="7957"/>
                </a:lnTo>
                <a:lnTo>
                  <a:pt x="9588" y="7908"/>
                </a:lnTo>
                <a:lnTo>
                  <a:pt x="9515" y="7908"/>
                </a:lnTo>
                <a:lnTo>
                  <a:pt x="9490" y="7957"/>
                </a:lnTo>
                <a:lnTo>
                  <a:pt x="9442" y="8054"/>
                </a:lnTo>
                <a:lnTo>
                  <a:pt x="9393" y="8176"/>
                </a:lnTo>
                <a:lnTo>
                  <a:pt x="9296" y="8419"/>
                </a:lnTo>
                <a:lnTo>
                  <a:pt x="9198" y="8711"/>
                </a:lnTo>
                <a:lnTo>
                  <a:pt x="9125" y="9003"/>
                </a:lnTo>
                <a:lnTo>
                  <a:pt x="9125" y="9052"/>
                </a:lnTo>
                <a:lnTo>
                  <a:pt x="9150" y="9125"/>
                </a:lnTo>
                <a:lnTo>
                  <a:pt x="9174" y="9174"/>
                </a:lnTo>
                <a:lnTo>
                  <a:pt x="9223" y="9222"/>
                </a:lnTo>
                <a:lnTo>
                  <a:pt x="8931" y="9149"/>
                </a:lnTo>
                <a:lnTo>
                  <a:pt x="8614" y="9052"/>
                </a:lnTo>
                <a:lnTo>
                  <a:pt x="8322" y="8930"/>
                </a:lnTo>
                <a:lnTo>
                  <a:pt x="8055" y="8809"/>
                </a:lnTo>
                <a:lnTo>
                  <a:pt x="8103" y="8663"/>
                </a:lnTo>
                <a:lnTo>
                  <a:pt x="8152" y="8492"/>
                </a:lnTo>
                <a:lnTo>
                  <a:pt x="8249" y="8346"/>
                </a:lnTo>
                <a:lnTo>
                  <a:pt x="8347" y="8200"/>
                </a:lnTo>
                <a:lnTo>
                  <a:pt x="8541" y="7884"/>
                </a:lnTo>
                <a:lnTo>
                  <a:pt x="8541" y="7835"/>
                </a:lnTo>
                <a:lnTo>
                  <a:pt x="8517" y="7762"/>
                </a:lnTo>
                <a:lnTo>
                  <a:pt x="8468" y="7738"/>
                </a:lnTo>
                <a:lnTo>
                  <a:pt x="8420" y="7738"/>
                </a:lnTo>
                <a:lnTo>
                  <a:pt x="8249" y="7811"/>
                </a:lnTo>
                <a:lnTo>
                  <a:pt x="8128" y="7933"/>
                </a:lnTo>
                <a:lnTo>
                  <a:pt x="8006" y="8054"/>
                </a:lnTo>
                <a:lnTo>
                  <a:pt x="7909" y="8200"/>
                </a:lnTo>
                <a:lnTo>
                  <a:pt x="7787" y="8371"/>
                </a:lnTo>
                <a:lnTo>
                  <a:pt x="7690" y="8590"/>
                </a:lnTo>
                <a:lnTo>
                  <a:pt x="7446" y="8419"/>
                </a:lnTo>
                <a:lnTo>
                  <a:pt x="7203" y="8200"/>
                </a:lnTo>
                <a:lnTo>
                  <a:pt x="7276" y="8030"/>
                </a:lnTo>
                <a:lnTo>
                  <a:pt x="7398" y="7884"/>
                </a:lnTo>
                <a:lnTo>
                  <a:pt x="7592" y="7592"/>
                </a:lnTo>
                <a:lnTo>
                  <a:pt x="7811" y="7300"/>
                </a:lnTo>
                <a:lnTo>
                  <a:pt x="7811" y="7251"/>
                </a:lnTo>
                <a:lnTo>
                  <a:pt x="7811" y="7203"/>
                </a:lnTo>
                <a:lnTo>
                  <a:pt x="7763" y="7154"/>
                </a:lnTo>
                <a:lnTo>
                  <a:pt x="7714" y="7154"/>
                </a:lnTo>
                <a:lnTo>
                  <a:pt x="7519" y="7251"/>
                </a:lnTo>
                <a:lnTo>
                  <a:pt x="7349" y="7349"/>
                </a:lnTo>
                <a:lnTo>
                  <a:pt x="7203" y="7470"/>
                </a:lnTo>
                <a:lnTo>
                  <a:pt x="7057" y="7616"/>
                </a:lnTo>
                <a:lnTo>
                  <a:pt x="6984" y="7738"/>
                </a:lnTo>
                <a:lnTo>
                  <a:pt x="6887" y="7860"/>
                </a:lnTo>
                <a:lnTo>
                  <a:pt x="6717" y="7616"/>
                </a:lnTo>
                <a:lnTo>
                  <a:pt x="6571" y="7349"/>
                </a:lnTo>
                <a:lnTo>
                  <a:pt x="6790" y="7154"/>
                </a:lnTo>
                <a:lnTo>
                  <a:pt x="7057" y="6935"/>
                </a:lnTo>
                <a:lnTo>
                  <a:pt x="7203" y="6813"/>
                </a:lnTo>
                <a:lnTo>
                  <a:pt x="7301" y="6692"/>
                </a:lnTo>
                <a:lnTo>
                  <a:pt x="7301" y="6643"/>
                </a:lnTo>
                <a:lnTo>
                  <a:pt x="7082" y="6643"/>
                </a:lnTo>
                <a:lnTo>
                  <a:pt x="6863" y="6716"/>
                </a:lnTo>
                <a:lnTo>
                  <a:pt x="6668" y="6789"/>
                </a:lnTo>
                <a:lnTo>
                  <a:pt x="6498" y="6886"/>
                </a:lnTo>
                <a:lnTo>
                  <a:pt x="6425" y="6935"/>
                </a:lnTo>
                <a:lnTo>
                  <a:pt x="6400" y="6862"/>
                </a:lnTo>
                <a:lnTo>
                  <a:pt x="6327" y="6473"/>
                </a:lnTo>
                <a:lnTo>
                  <a:pt x="6644" y="6278"/>
                </a:lnTo>
                <a:lnTo>
                  <a:pt x="6936" y="6083"/>
                </a:lnTo>
                <a:lnTo>
                  <a:pt x="7082" y="5986"/>
                </a:lnTo>
                <a:lnTo>
                  <a:pt x="7179" y="5840"/>
                </a:lnTo>
                <a:lnTo>
                  <a:pt x="7179" y="5791"/>
                </a:lnTo>
                <a:lnTo>
                  <a:pt x="6960" y="5791"/>
                </a:lnTo>
                <a:lnTo>
                  <a:pt x="6790" y="5816"/>
                </a:lnTo>
                <a:lnTo>
                  <a:pt x="6619" y="5864"/>
                </a:lnTo>
                <a:lnTo>
                  <a:pt x="6449" y="5937"/>
                </a:lnTo>
                <a:lnTo>
                  <a:pt x="6279" y="5986"/>
                </a:lnTo>
                <a:lnTo>
                  <a:pt x="6279" y="5718"/>
                </a:lnTo>
                <a:lnTo>
                  <a:pt x="6303" y="5451"/>
                </a:lnTo>
                <a:lnTo>
                  <a:pt x="6498" y="5329"/>
                </a:lnTo>
                <a:lnTo>
                  <a:pt x="6692" y="5232"/>
                </a:lnTo>
                <a:lnTo>
                  <a:pt x="6984" y="5062"/>
                </a:lnTo>
                <a:lnTo>
                  <a:pt x="7106" y="4964"/>
                </a:lnTo>
                <a:lnTo>
                  <a:pt x="7203" y="4818"/>
                </a:lnTo>
                <a:lnTo>
                  <a:pt x="7228" y="4794"/>
                </a:lnTo>
                <a:lnTo>
                  <a:pt x="7203" y="4770"/>
                </a:lnTo>
                <a:lnTo>
                  <a:pt x="7203" y="4721"/>
                </a:lnTo>
                <a:lnTo>
                  <a:pt x="7155" y="4721"/>
                </a:lnTo>
                <a:lnTo>
                  <a:pt x="7009" y="4697"/>
                </a:lnTo>
                <a:lnTo>
                  <a:pt x="6838" y="4721"/>
                </a:lnTo>
                <a:lnTo>
                  <a:pt x="6692" y="4770"/>
                </a:lnTo>
                <a:lnTo>
                  <a:pt x="6546" y="4818"/>
                </a:lnTo>
                <a:lnTo>
                  <a:pt x="6376" y="4891"/>
                </a:lnTo>
                <a:lnTo>
                  <a:pt x="6522" y="4356"/>
                </a:lnTo>
                <a:lnTo>
                  <a:pt x="6522" y="4332"/>
                </a:lnTo>
                <a:lnTo>
                  <a:pt x="6741" y="4283"/>
                </a:lnTo>
                <a:lnTo>
                  <a:pt x="7057" y="4210"/>
                </a:lnTo>
                <a:lnTo>
                  <a:pt x="7203" y="4161"/>
                </a:lnTo>
                <a:lnTo>
                  <a:pt x="7276" y="4113"/>
                </a:lnTo>
                <a:lnTo>
                  <a:pt x="7325" y="4064"/>
                </a:lnTo>
                <a:lnTo>
                  <a:pt x="7349" y="4015"/>
                </a:lnTo>
                <a:lnTo>
                  <a:pt x="7325" y="3942"/>
                </a:lnTo>
                <a:lnTo>
                  <a:pt x="7276" y="3894"/>
                </a:lnTo>
                <a:lnTo>
                  <a:pt x="7203" y="3869"/>
                </a:lnTo>
                <a:lnTo>
                  <a:pt x="7057" y="3845"/>
                </a:lnTo>
                <a:lnTo>
                  <a:pt x="6717" y="3845"/>
                </a:lnTo>
                <a:lnTo>
                  <a:pt x="6887" y="3577"/>
                </a:lnTo>
                <a:lnTo>
                  <a:pt x="7106" y="3310"/>
                </a:lnTo>
                <a:lnTo>
                  <a:pt x="7203" y="3188"/>
                </a:lnTo>
                <a:lnTo>
                  <a:pt x="7228" y="3188"/>
                </a:lnTo>
                <a:lnTo>
                  <a:pt x="7398" y="3237"/>
                </a:lnTo>
                <a:lnTo>
                  <a:pt x="7568" y="3285"/>
                </a:lnTo>
                <a:lnTo>
                  <a:pt x="7738" y="3310"/>
                </a:lnTo>
                <a:lnTo>
                  <a:pt x="7933" y="3334"/>
                </a:lnTo>
                <a:lnTo>
                  <a:pt x="7982" y="3310"/>
                </a:lnTo>
                <a:lnTo>
                  <a:pt x="8006" y="3285"/>
                </a:lnTo>
                <a:lnTo>
                  <a:pt x="8030" y="3237"/>
                </a:lnTo>
                <a:lnTo>
                  <a:pt x="8006" y="3164"/>
                </a:lnTo>
                <a:lnTo>
                  <a:pt x="7933" y="3091"/>
                </a:lnTo>
                <a:lnTo>
                  <a:pt x="7860" y="2993"/>
                </a:lnTo>
                <a:lnTo>
                  <a:pt x="7763" y="2920"/>
                </a:lnTo>
                <a:lnTo>
                  <a:pt x="7641" y="2872"/>
                </a:lnTo>
                <a:lnTo>
                  <a:pt x="7982" y="2653"/>
                </a:lnTo>
                <a:lnTo>
                  <a:pt x="8006" y="2604"/>
                </a:lnTo>
                <a:lnTo>
                  <a:pt x="8006" y="2555"/>
                </a:lnTo>
                <a:lnTo>
                  <a:pt x="8322" y="2458"/>
                </a:lnTo>
                <a:lnTo>
                  <a:pt x="8371" y="2531"/>
                </a:lnTo>
                <a:lnTo>
                  <a:pt x="8468" y="2628"/>
                </a:lnTo>
                <a:lnTo>
                  <a:pt x="8590" y="2701"/>
                </a:lnTo>
                <a:lnTo>
                  <a:pt x="8687" y="2750"/>
                </a:lnTo>
                <a:lnTo>
                  <a:pt x="8809" y="2823"/>
                </a:lnTo>
                <a:lnTo>
                  <a:pt x="8833" y="2823"/>
                </a:lnTo>
                <a:lnTo>
                  <a:pt x="8858" y="2799"/>
                </a:lnTo>
                <a:lnTo>
                  <a:pt x="8882" y="2774"/>
                </a:lnTo>
                <a:lnTo>
                  <a:pt x="8882" y="2750"/>
                </a:lnTo>
                <a:lnTo>
                  <a:pt x="8833" y="2653"/>
                </a:lnTo>
                <a:lnTo>
                  <a:pt x="8809" y="2531"/>
                </a:lnTo>
                <a:lnTo>
                  <a:pt x="8712" y="2361"/>
                </a:lnTo>
                <a:lnTo>
                  <a:pt x="9296" y="2263"/>
                </a:lnTo>
                <a:lnTo>
                  <a:pt x="9296" y="2288"/>
                </a:lnTo>
                <a:lnTo>
                  <a:pt x="9369" y="2482"/>
                </a:lnTo>
                <a:lnTo>
                  <a:pt x="9393" y="2555"/>
                </a:lnTo>
                <a:lnTo>
                  <a:pt x="9466" y="2628"/>
                </a:lnTo>
                <a:lnTo>
                  <a:pt x="9563" y="2677"/>
                </a:lnTo>
                <a:lnTo>
                  <a:pt x="9636" y="2653"/>
                </a:lnTo>
                <a:lnTo>
                  <a:pt x="9709" y="2604"/>
                </a:lnTo>
                <a:lnTo>
                  <a:pt x="9734" y="2531"/>
                </a:lnTo>
                <a:lnTo>
                  <a:pt x="9734" y="2385"/>
                </a:lnTo>
                <a:lnTo>
                  <a:pt x="9709" y="2239"/>
                </a:lnTo>
                <a:lnTo>
                  <a:pt x="10050" y="2215"/>
                </a:lnTo>
                <a:close/>
                <a:moveTo>
                  <a:pt x="6595" y="3139"/>
                </a:moveTo>
                <a:lnTo>
                  <a:pt x="6449" y="3334"/>
                </a:lnTo>
                <a:lnTo>
                  <a:pt x="6327" y="3529"/>
                </a:lnTo>
                <a:lnTo>
                  <a:pt x="6206" y="3772"/>
                </a:lnTo>
                <a:lnTo>
                  <a:pt x="6084" y="4015"/>
                </a:lnTo>
                <a:lnTo>
                  <a:pt x="6035" y="4064"/>
                </a:lnTo>
                <a:lnTo>
                  <a:pt x="6011" y="4113"/>
                </a:lnTo>
                <a:lnTo>
                  <a:pt x="5987" y="4186"/>
                </a:lnTo>
                <a:lnTo>
                  <a:pt x="6011" y="4234"/>
                </a:lnTo>
                <a:lnTo>
                  <a:pt x="5889" y="4648"/>
                </a:lnTo>
                <a:lnTo>
                  <a:pt x="5816" y="5086"/>
                </a:lnTo>
                <a:lnTo>
                  <a:pt x="5768" y="5500"/>
                </a:lnTo>
                <a:lnTo>
                  <a:pt x="5743" y="5937"/>
                </a:lnTo>
                <a:lnTo>
                  <a:pt x="5768" y="6327"/>
                </a:lnTo>
                <a:lnTo>
                  <a:pt x="5816" y="6692"/>
                </a:lnTo>
                <a:lnTo>
                  <a:pt x="5889" y="7081"/>
                </a:lnTo>
                <a:lnTo>
                  <a:pt x="6011" y="7446"/>
                </a:lnTo>
                <a:lnTo>
                  <a:pt x="6011" y="7470"/>
                </a:lnTo>
                <a:lnTo>
                  <a:pt x="6011" y="7543"/>
                </a:lnTo>
                <a:lnTo>
                  <a:pt x="6084" y="7616"/>
                </a:lnTo>
                <a:lnTo>
                  <a:pt x="6206" y="7860"/>
                </a:lnTo>
                <a:lnTo>
                  <a:pt x="6352" y="8103"/>
                </a:lnTo>
                <a:lnTo>
                  <a:pt x="6571" y="8371"/>
                </a:lnTo>
                <a:lnTo>
                  <a:pt x="6790" y="8614"/>
                </a:lnTo>
                <a:lnTo>
                  <a:pt x="7057" y="8809"/>
                </a:lnTo>
                <a:lnTo>
                  <a:pt x="7325" y="9028"/>
                </a:lnTo>
                <a:lnTo>
                  <a:pt x="7617" y="9198"/>
                </a:lnTo>
                <a:lnTo>
                  <a:pt x="7909" y="9344"/>
                </a:lnTo>
                <a:lnTo>
                  <a:pt x="8201" y="9490"/>
                </a:lnTo>
                <a:lnTo>
                  <a:pt x="8517" y="9612"/>
                </a:lnTo>
                <a:lnTo>
                  <a:pt x="8833" y="9709"/>
                </a:lnTo>
                <a:lnTo>
                  <a:pt x="9150" y="9782"/>
                </a:lnTo>
                <a:lnTo>
                  <a:pt x="9466" y="9831"/>
                </a:lnTo>
                <a:lnTo>
                  <a:pt x="10123" y="9831"/>
                </a:lnTo>
                <a:lnTo>
                  <a:pt x="10439" y="9806"/>
                </a:lnTo>
                <a:lnTo>
                  <a:pt x="10756" y="9758"/>
                </a:lnTo>
                <a:lnTo>
                  <a:pt x="11072" y="9685"/>
                </a:lnTo>
                <a:lnTo>
                  <a:pt x="11388" y="9612"/>
                </a:lnTo>
                <a:lnTo>
                  <a:pt x="11680" y="9490"/>
                </a:lnTo>
                <a:lnTo>
                  <a:pt x="11972" y="9344"/>
                </a:lnTo>
                <a:lnTo>
                  <a:pt x="12264" y="9174"/>
                </a:lnTo>
                <a:lnTo>
                  <a:pt x="12532" y="9003"/>
                </a:lnTo>
                <a:lnTo>
                  <a:pt x="12775" y="8784"/>
                </a:lnTo>
                <a:lnTo>
                  <a:pt x="13019" y="8565"/>
                </a:lnTo>
                <a:lnTo>
                  <a:pt x="13213" y="8298"/>
                </a:lnTo>
                <a:lnTo>
                  <a:pt x="13432" y="8006"/>
                </a:lnTo>
                <a:lnTo>
                  <a:pt x="13627" y="7689"/>
                </a:lnTo>
                <a:lnTo>
                  <a:pt x="13773" y="7373"/>
                </a:lnTo>
                <a:lnTo>
                  <a:pt x="13895" y="7032"/>
                </a:lnTo>
                <a:lnTo>
                  <a:pt x="13968" y="6667"/>
                </a:lnTo>
                <a:lnTo>
                  <a:pt x="14041" y="6327"/>
                </a:lnTo>
                <a:lnTo>
                  <a:pt x="14089" y="5962"/>
                </a:lnTo>
                <a:lnTo>
                  <a:pt x="14114" y="5597"/>
                </a:lnTo>
                <a:lnTo>
                  <a:pt x="14114" y="5524"/>
                </a:lnTo>
                <a:lnTo>
                  <a:pt x="14114" y="5159"/>
                </a:lnTo>
                <a:lnTo>
                  <a:pt x="14114" y="4794"/>
                </a:lnTo>
                <a:lnTo>
                  <a:pt x="14041" y="4040"/>
                </a:lnTo>
                <a:lnTo>
                  <a:pt x="13992" y="3699"/>
                </a:lnTo>
                <a:lnTo>
                  <a:pt x="13895" y="3310"/>
                </a:lnTo>
                <a:lnTo>
                  <a:pt x="13968" y="3285"/>
                </a:lnTo>
                <a:lnTo>
                  <a:pt x="14649" y="3650"/>
                </a:lnTo>
                <a:lnTo>
                  <a:pt x="15184" y="3991"/>
                </a:lnTo>
                <a:lnTo>
                  <a:pt x="15671" y="4356"/>
                </a:lnTo>
                <a:lnTo>
                  <a:pt x="16157" y="4770"/>
                </a:lnTo>
                <a:lnTo>
                  <a:pt x="16620" y="5183"/>
                </a:lnTo>
                <a:lnTo>
                  <a:pt x="17058" y="5645"/>
                </a:lnTo>
                <a:lnTo>
                  <a:pt x="17471" y="6108"/>
                </a:lnTo>
                <a:lnTo>
                  <a:pt x="17861" y="6594"/>
                </a:lnTo>
                <a:lnTo>
                  <a:pt x="18226" y="7081"/>
                </a:lnTo>
                <a:lnTo>
                  <a:pt x="17788" y="7519"/>
                </a:lnTo>
                <a:lnTo>
                  <a:pt x="17350" y="7933"/>
                </a:lnTo>
                <a:lnTo>
                  <a:pt x="16887" y="8322"/>
                </a:lnTo>
                <a:lnTo>
                  <a:pt x="16425" y="8687"/>
                </a:lnTo>
                <a:lnTo>
                  <a:pt x="15938" y="9052"/>
                </a:lnTo>
                <a:lnTo>
                  <a:pt x="15427" y="9368"/>
                </a:lnTo>
                <a:lnTo>
                  <a:pt x="14892" y="9660"/>
                </a:lnTo>
                <a:lnTo>
                  <a:pt x="14333" y="9904"/>
                </a:lnTo>
                <a:lnTo>
                  <a:pt x="13773" y="10098"/>
                </a:lnTo>
                <a:lnTo>
                  <a:pt x="13213" y="10244"/>
                </a:lnTo>
                <a:lnTo>
                  <a:pt x="12654" y="10366"/>
                </a:lnTo>
                <a:lnTo>
                  <a:pt x="12070" y="10463"/>
                </a:lnTo>
                <a:lnTo>
                  <a:pt x="11510" y="10536"/>
                </a:lnTo>
                <a:lnTo>
                  <a:pt x="10926" y="10561"/>
                </a:lnTo>
                <a:lnTo>
                  <a:pt x="10342" y="10585"/>
                </a:lnTo>
                <a:lnTo>
                  <a:pt x="9758" y="10561"/>
                </a:lnTo>
                <a:lnTo>
                  <a:pt x="9174" y="10536"/>
                </a:lnTo>
                <a:lnTo>
                  <a:pt x="8614" y="10463"/>
                </a:lnTo>
                <a:lnTo>
                  <a:pt x="8030" y="10366"/>
                </a:lnTo>
                <a:lnTo>
                  <a:pt x="7471" y="10244"/>
                </a:lnTo>
                <a:lnTo>
                  <a:pt x="6911" y="10098"/>
                </a:lnTo>
                <a:lnTo>
                  <a:pt x="6352" y="9952"/>
                </a:lnTo>
                <a:lnTo>
                  <a:pt x="5792" y="9758"/>
                </a:lnTo>
                <a:lnTo>
                  <a:pt x="5257" y="9563"/>
                </a:lnTo>
                <a:lnTo>
                  <a:pt x="4648" y="9320"/>
                </a:lnTo>
                <a:lnTo>
                  <a:pt x="4040" y="9028"/>
                </a:lnTo>
                <a:lnTo>
                  <a:pt x="3748" y="8857"/>
                </a:lnTo>
                <a:lnTo>
                  <a:pt x="3456" y="8687"/>
                </a:lnTo>
                <a:lnTo>
                  <a:pt x="3188" y="8492"/>
                </a:lnTo>
                <a:lnTo>
                  <a:pt x="2921" y="8298"/>
                </a:lnTo>
                <a:lnTo>
                  <a:pt x="2750" y="8152"/>
                </a:lnTo>
                <a:lnTo>
                  <a:pt x="2604" y="8006"/>
                </a:lnTo>
                <a:lnTo>
                  <a:pt x="2337" y="7665"/>
                </a:lnTo>
                <a:lnTo>
                  <a:pt x="2069" y="7324"/>
                </a:lnTo>
                <a:lnTo>
                  <a:pt x="1899" y="7178"/>
                </a:lnTo>
                <a:lnTo>
                  <a:pt x="1753" y="7057"/>
                </a:lnTo>
                <a:lnTo>
                  <a:pt x="1874" y="7008"/>
                </a:lnTo>
                <a:lnTo>
                  <a:pt x="1972" y="6935"/>
                </a:lnTo>
                <a:lnTo>
                  <a:pt x="1996" y="6911"/>
                </a:lnTo>
                <a:lnTo>
                  <a:pt x="1996" y="6862"/>
                </a:lnTo>
                <a:lnTo>
                  <a:pt x="1996" y="6813"/>
                </a:lnTo>
                <a:lnTo>
                  <a:pt x="1972" y="6789"/>
                </a:lnTo>
                <a:lnTo>
                  <a:pt x="1947" y="6765"/>
                </a:lnTo>
                <a:lnTo>
                  <a:pt x="2239" y="6400"/>
                </a:lnTo>
                <a:lnTo>
                  <a:pt x="2531" y="6083"/>
                </a:lnTo>
                <a:lnTo>
                  <a:pt x="2872" y="5743"/>
                </a:lnTo>
                <a:lnTo>
                  <a:pt x="3213" y="5451"/>
                </a:lnTo>
                <a:lnTo>
                  <a:pt x="3943" y="4867"/>
                </a:lnTo>
                <a:lnTo>
                  <a:pt x="4673" y="4332"/>
                </a:lnTo>
                <a:lnTo>
                  <a:pt x="5135" y="4015"/>
                </a:lnTo>
                <a:lnTo>
                  <a:pt x="5622" y="3699"/>
                </a:lnTo>
                <a:lnTo>
                  <a:pt x="6108" y="3407"/>
                </a:lnTo>
                <a:lnTo>
                  <a:pt x="6595" y="3139"/>
                </a:lnTo>
                <a:close/>
                <a:moveTo>
                  <a:pt x="10853" y="0"/>
                </a:moveTo>
                <a:lnTo>
                  <a:pt x="10780" y="49"/>
                </a:lnTo>
                <a:lnTo>
                  <a:pt x="10707" y="171"/>
                </a:lnTo>
                <a:lnTo>
                  <a:pt x="10658" y="317"/>
                </a:lnTo>
                <a:lnTo>
                  <a:pt x="10634" y="487"/>
                </a:lnTo>
                <a:lnTo>
                  <a:pt x="10634" y="657"/>
                </a:lnTo>
                <a:lnTo>
                  <a:pt x="10099" y="633"/>
                </a:lnTo>
                <a:lnTo>
                  <a:pt x="9588" y="633"/>
                </a:lnTo>
                <a:lnTo>
                  <a:pt x="9539" y="390"/>
                </a:lnTo>
                <a:lnTo>
                  <a:pt x="9442" y="195"/>
                </a:lnTo>
                <a:lnTo>
                  <a:pt x="9393" y="146"/>
                </a:lnTo>
                <a:lnTo>
                  <a:pt x="9344" y="146"/>
                </a:lnTo>
                <a:lnTo>
                  <a:pt x="9271" y="171"/>
                </a:lnTo>
                <a:lnTo>
                  <a:pt x="9247" y="219"/>
                </a:lnTo>
                <a:lnTo>
                  <a:pt x="9198" y="414"/>
                </a:lnTo>
                <a:lnTo>
                  <a:pt x="9198" y="633"/>
                </a:lnTo>
                <a:lnTo>
                  <a:pt x="8687" y="657"/>
                </a:lnTo>
                <a:lnTo>
                  <a:pt x="8298" y="706"/>
                </a:lnTo>
                <a:lnTo>
                  <a:pt x="7933" y="779"/>
                </a:lnTo>
                <a:lnTo>
                  <a:pt x="7763" y="171"/>
                </a:lnTo>
                <a:lnTo>
                  <a:pt x="7763" y="146"/>
                </a:lnTo>
                <a:lnTo>
                  <a:pt x="7690" y="146"/>
                </a:lnTo>
                <a:lnTo>
                  <a:pt x="7617" y="317"/>
                </a:lnTo>
                <a:lnTo>
                  <a:pt x="7568" y="487"/>
                </a:lnTo>
                <a:lnTo>
                  <a:pt x="7568" y="657"/>
                </a:lnTo>
                <a:lnTo>
                  <a:pt x="7592" y="852"/>
                </a:lnTo>
                <a:lnTo>
                  <a:pt x="7009" y="998"/>
                </a:lnTo>
                <a:lnTo>
                  <a:pt x="6449" y="1168"/>
                </a:lnTo>
                <a:lnTo>
                  <a:pt x="6376" y="925"/>
                </a:lnTo>
                <a:lnTo>
                  <a:pt x="6327" y="682"/>
                </a:lnTo>
                <a:lnTo>
                  <a:pt x="6303" y="633"/>
                </a:lnTo>
                <a:lnTo>
                  <a:pt x="6230" y="609"/>
                </a:lnTo>
                <a:lnTo>
                  <a:pt x="6181" y="633"/>
                </a:lnTo>
                <a:lnTo>
                  <a:pt x="6157" y="682"/>
                </a:lnTo>
                <a:lnTo>
                  <a:pt x="6108" y="828"/>
                </a:lnTo>
                <a:lnTo>
                  <a:pt x="6084" y="998"/>
                </a:lnTo>
                <a:lnTo>
                  <a:pt x="6084" y="1144"/>
                </a:lnTo>
                <a:lnTo>
                  <a:pt x="6108" y="1290"/>
                </a:lnTo>
                <a:lnTo>
                  <a:pt x="5597" y="1509"/>
                </a:lnTo>
                <a:lnTo>
                  <a:pt x="5111" y="1728"/>
                </a:lnTo>
                <a:lnTo>
                  <a:pt x="4673" y="1947"/>
                </a:lnTo>
                <a:lnTo>
                  <a:pt x="4527" y="1631"/>
                </a:lnTo>
                <a:lnTo>
                  <a:pt x="4502" y="1631"/>
                </a:lnTo>
                <a:lnTo>
                  <a:pt x="4478" y="1606"/>
                </a:lnTo>
                <a:lnTo>
                  <a:pt x="4454" y="1631"/>
                </a:lnTo>
                <a:lnTo>
                  <a:pt x="4429" y="1655"/>
                </a:lnTo>
                <a:lnTo>
                  <a:pt x="4405" y="1874"/>
                </a:lnTo>
                <a:lnTo>
                  <a:pt x="4405" y="2093"/>
                </a:lnTo>
                <a:lnTo>
                  <a:pt x="3918" y="2385"/>
                </a:lnTo>
                <a:lnTo>
                  <a:pt x="3480" y="2701"/>
                </a:lnTo>
                <a:lnTo>
                  <a:pt x="3286" y="2872"/>
                </a:lnTo>
                <a:lnTo>
                  <a:pt x="3188" y="2628"/>
                </a:lnTo>
                <a:lnTo>
                  <a:pt x="3140" y="2531"/>
                </a:lnTo>
                <a:lnTo>
                  <a:pt x="3067" y="2434"/>
                </a:lnTo>
                <a:lnTo>
                  <a:pt x="3042" y="2434"/>
                </a:lnTo>
                <a:lnTo>
                  <a:pt x="2969" y="2482"/>
                </a:lnTo>
                <a:lnTo>
                  <a:pt x="2896" y="2555"/>
                </a:lnTo>
                <a:lnTo>
                  <a:pt x="2872" y="2653"/>
                </a:lnTo>
                <a:lnTo>
                  <a:pt x="2848" y="2726"/>
                </a:lnTo>
                <a:lnTo>
                  <a:pt x="2872" y="2823"/>
                </a:lnTo>
                <a:lnTo>
                  <a:pt x="2896" y="2920"/>
                </a:lnTo>
                <a:lnTo>
                  <a:pt x="2969" y="3139"/>
                </a:lnTo>
                <a:lnTo>
                  <a:pt x="2823" y="3285"/>
                </a:lnTo>
                <a:lnTo>
                  <a:pt x="2702" y="3456"/>
                </a:lnTo>
                <a:lnTo>
                  <a:pt x="2604" y="3650"/>
                </a:lnTo>
                <a:lnTo>
                  <a:pt x="2531" y="3845"/>
                </a:lnTo>
                <a:lnTo>
                  <a:pt x="2531" y="3894"/>
                </a:lnTo>
                <a:lnTo>
                  <a:pt x="2556" y="3942"/>
                </a:lnTo>
                <a:lnTo>
                  <a:pt x="2604" y="3991"/>
                </a:lnTo>
                <a:lnTo>
                  <a:pt x="2677" y="4015"/>
                </a:lnTo>
                <a:lnTo>
                  <a:pt x="2726" y="3991"/>
                </a:lnTo>
                <a:lnTo>
                  <a:pt x="2775" y="3967"/>
                </a:lnTo>
                <a:lnTo>
                  <a:pt x="3213" y="3529"/>
                </a:lnTo>
                <a:lnTo>
                  <a:pt x="3237" y="3577"/>
                </a:lnTo>
                <a:lnTo>
                  <a:pt x="3359" y="3723"/>
                </a:lnTo>
                <a:lnTo>
                  <a:pt x="3529" y="3869"/>
                </a:lnTo>
                <a:lnTo>
                  <a:pt x="3699" y="4040"/>
                </a:lnTo>
                <a:lnTo>
                  <a:pt x="3918" y="4161"/>
                </a:lnTo>
                <a:lnTo>
                  <a:pt x="3261" y="4672"/>
                </a:lnTo>
                <a:lnTo>
                  <a:pt x="3213" y="4648"/>
                </a:lnTo>
                <a:lnTo>
                  <a:pt x="2945" y="4575"/>
                </a:lnTo>
                <a:lnTo>
                  <a:pt x="2702" y="4478"/>
                </a:lnTo>
                <a:lnTo>
                  <a:pt x="2458" y="4356"/>
                </a:lnTo>
                <a:lnTo>
                  <a:pt x="2239" y="4186"/>
                </a:lnTo>
                <a:lnTo>
                  <a:pt x="2020" y="3991"/>
                </a:lnTo>
                <a:lnTo>
                  <a:pt x="1874" y="3772"/>
                </a:lnTo>
                <a:lnTo>
                  <a:pt x="1728" y="3529"/>
                </a:lnTo>
                <a:lnTo>
                  <a:pt x="1631" y="3285"/>
                </a:lnTo>
                <a:lnTo>
                  <a:pt x="1607" y="3237"/>
                </a:lnTo>
                <a:lnTo>
                  <a:pt x="1534" y="3237"/>
                </a:lnTo>
                <a:lnTo>
                  <a:pt x="1509" y="3285"/>
                </a:lnTo>
                <a:lnTo>
                  <a:pt x="1485" y="3407"/>
                </a:lnTo>
                <a:lnTo>
                  <a:pt x="1461" y="3553"/>
                </a:lnTo>
                <a:lnTo>
                  <a:pt x="1485" y="3699"/>
                </a:lnTo>
                <a:lnTo>
                  <a:pt x="1534" y="3845"/>
                </a:lnTo>
                <a:lnTo>
                  <a:pt x="1582" y="3967"/>
                </a:lnTo>
                <a:lnTo>
                  <a:pt x="1655" y="4113"/>
                </a:lnTo>
                <a:lnTo>
                  <a:pt x="1826" y="4380"/>
                </a:lnTo>
                <a:lnTo>
                  <a:pt x="2045" y="4599"/>
                </a:lnTo>
                <a:lnTo>
                  <a:pt x="2288" y="4794"/>
                </a:lnTo>
                <a:lnTo>
                  <a:pt x="2580" y="4940"/>
                </a:lnTo>
                <a:lnTo>
                  <a:pt x="2702" y="4989"/>
                </a:lnTo>
                <a:lnTo>
                  <a:pt x="2848" y="5037"/>
                </a:lnTo>
                <a:lnTo>
                  <a:pt x="2410" y="5427"/>
                </a:lnTo>
                <a:lnTo>
                  <a:pt x="2239" y="5621"/>
                </a:lnTo>
                <a:lnTo>
                  <a:pt x="2142" y="5573"/>
                </a:lnTo>
                <a:lnTo>
                  <a:pt x="2045" y="5524"/>
                </a:lnTo>
                <a:lnTo>
                  <a:pt x="1850" y="5475"/>
                </a:lnTo>
                <a:lnTo>
                  <a:pt x="1631" y="5451"/>
                </a:lnTo>
                <a:lnTo>
                  <a:pt x="1436" y="5402"/>
                </a:lnTo>
                <a:lnTo>
                  <a:pt x="1144" y="5305"/>
                </a:lnTo>
                <a:lnTo>
                  <a:pt x="877" y="5159"/>
                </a:lnTo>
                <a:lnTo>
                  <a:pt x="779" y="5062"/>
                </a:lnTo>
                <a:lnTo>
                  <a:pt x="682" y="4964"/>
                </a:lnTo>
                <a:lnTo>
                  <a:pt x="585" y="4891"/>
                </a:lnTo>
                <a:lnTo>
                  <a:pt x="487" y="4818"/>
                </a:lnTo>
                <a:lnTo>
                  <a:pt x="414" y="4818"/>
                </a:lnTo>
                <a:lnTo>
                  <a:pt x="390" y="4891"/>
                </a:lnTo>
                <a:lnTo>
                  <a:pt x="390" y="4964"/>
                </a:lnTo>
                <a:lnTo>
                  <a:pt x="390" y="5110"/>
                </a:lnTo>
                <a:lnTo>
                  <a:pt x="439" y="5232"/>
                </a:lnTo>
                <a:lnTo>
                  <a:pt x="536" y="5354"/>
                </a:lnTo>
                <a:lnTo>
                  <a:pt x="658" y="5475"/>
                </a:lnTo>
                <a:lnTo>
                  <a:pt x="779" y="5573"/>
                </a:lnTo>
                <a:lnTo>
                  <a:pt x="1023" y="5718"/>
                </a:lnTo>
                <a:lnTo>
                  <a:pt x="1193" y="5791"/>
                </a:lnTo>
                <a:lnTo>
                  <a:pt x="1412" y="5864"/>
                </a:lnTo>
                <a:lnTo>
                  <a:pt x="1655" y="5937"/>
                </a:lnTo>
                <a:lnTo>
                  <a:pt x="1899" y="5962"/>
                </a:lnTo>
                <a:lnTo>
                  <a:pt x="1777" y="6108"/>
                </a:lnTo>
                <a:lnTo>
                  <a:pt x="1655" y="6278"/>
                </a:lnTo>
                <a:lnTo>
                  <a:pt x="1558" y="6473"/>
                </a:lnTo>
                <a:lnTo>
                  <a:pt x="1485" y="6643"/>
                </a:lnTo>
                <a:lnTo>
                  <a:pt x="1144" y="6643"/>
                </a:lnTo>
                <a:lnTo>
                  <a:pt x="877" y="6594"/>
                </a:lnTo>
                <a:lnTo>
                  <a:pt x="609" y="6521"/>
                </a:lnTo>
                <a:lnTo>
                  <a:pt x="366" y="6400"/>
                </a:lnTo>
                <a:lnTo>
                  <a:pt x="122" y="6229"/>
                </a:lnTo>
                <a:lnTo>
                  <a:pt x="49" y="6229"/>
                </a:lnTo>
                <a:lnTo>
                  <a:pt x="1" y="6254"/>
                </a:lnTo>
                <a:lnTo>
                  <a:pt x="1" y="6302"/>
                </a:lnTo>
                <a:lnTo>
                  <a:pt x="74" y="6424"/>
                </a:lnTo>
                <a:lnTo>
                  <a:pt x="147" y="6546"/>
                </a:lnTo>
                <a:lnTo>
                  <a:pt x="220" y="6643"/>
                </a:lnTo>
                <a:lnTo>
                  <a:pt x="317" y="6740"/>
                </a:lnTo>
                <a:lnTo>
                  <a:pt x="439" y="6813"/>
                </a:lnTo>
                <a:lnTo>
                  <a:pt x="560" y="6862"/>
                </a:lnTo>
                <a:lnTo>
                  <a:pt x="804" y="6984"/>
                </a:lnTo>
                <a:lnTo>
                  <a:pt x="1071" y="7032"/>
                </a:lnTo>
                <a:lnTo>
                  <a:pt x="1363" y="7081"/>
                </a:lnTo>
                <a:lnTo>
                  <a:pt x="1680" y="7568"/>
                </a:lnTo>
                <a:lnTo>
                  <a:pt x="2020" y="8006"/>
                </a:lnTo>
                <a:lnTo>
                  <a:pt x="2410" y="8419"/>
                </a:lnTo>
                <a:lnTo>
                  <a:pt x="2848" y="8784"/>
                </a:lnTo>
                <a:lnTo>
                  <a:pt x="3286" y="9125"/>
                </a:lnTo>
                <a:lnTo>
                  <a:pt x="3772" y="9417"/>
                </a:lnTo>
                <a:lnTo>
                  <a:pt x="4283" y="9685"/>
                </a:lnTo>
                <a:lnTo>
                  <a:pt x="4819" y="9928"/>
                </a:lnTo>
                <a:lnTo>
                  <a:pt x="5403" y="10147"/>
                </a:lnTo>
                <a:lnTo>
                  <a:pt x="5987" y="10342"/>
                </a:lnTo>
                <a:lnTo>
                  <a:pt x="6571" y="10536"/>
                </a:lnTo>
                <a:lnTo>
                  <a:pt x="7155" y="10682"/>
                </a:lnTo>
                <a:lnTo>
                  <a:pt x="7763" y="10828"/>
                </a:lnTo>
                <a:lnTo>
                  <a:pt x="8371" y="10926"/>
                </a:lnTo>
                <a:lnTo>
                  <a:pt x="8979" y="11023"/>
                </a:lnTo>
                <a:lnTo>
                  <a:pt x="9612" y="11072"/>
                </a:lnTo>
                <a:lnTo>
                  <a:pt x="10220" y="11096"/>
                </a:lnTo>
                <a:lnTo>
                  <a:pt x="10829" y="11072"/>
                </a:lnTo>
                <a:lnTo>
                  <a:pt x="11461" y="11047"/>
                </a:lnTo>
                <a:lnTo>
                  <a:pt x="12070" y="10974"/>
                </a:lnTo>
                <a:lnTo>
                  <a:pt x="12678" y="10877"/>
                </a:lnTo>
                <a:lnTo>
                  <a:pt x="13286" y="10755"/>
                </a:lnTo>
                <a:lnTo>
                  <a:pt x="13870" y="10585"/>
                </a:lnTo>
                <a:lnTo>
                  <a:pt x="14454" y="10390"/>
                </a:lnTo>
                <a:lnTo>
                  <a:pt x="15063" y="10147"/>
                </a:lnTo>
                <a:lnTo>
                  <a:pt x="15622" y="9831"/>
                </a:lnTo>
                <a:lnTo>
                  <a:pt x="16182" y="9514"/>
                </a:lnTo>
                <a:lnTo>
                  <a:pt x="16693" y="9149"/>
                </a:lnTo>
                <a:lnTo>
                  <a:pt x="17204" y="8736"/>
                </a:lnTo>
                <a:lnTo>
                  <a:pt x="17690" y="8322"/>
                </a:lnTo>
                <a:lnTo>
                  <a:pt x="18153" y="7884"/>
                </a:lnTo>
                <a:lnTo>
                  <a:pt x="18615" y="7446"/>
                </a:lnTo>
                <a:lnTo>
                  <a:pt x="18639" y="7397"/>
                </a:lnTo>
                <a:lnTo>
                  <a:pt x="18761" y="7373"/>
                </a:lnTo>
                <a:lnTo>
                  <a:pt x="18858" y="7300"/>
                </a:lnTo>
                <a:lnTo>
                  <a:pt x="19029" y="7300"/>
                </a:lnTo>
                <a:lnTo>
                  <a:pt x="19175" y="7276"/>
                </a:lnTo>
                <a:lnTo>
                  <a:pt x="19321" y="7227"/>
                </a:lnTo>
                <a:lnTo>
                  <a:pt x="19467" y="7178"/>
                </a:lnTo>
                <a:lnTo>
                  <a:pt x="19613" y="7105"/>
                </a:lnTo>
                <a:lnTo>
                  <a:pt x="19734" y="7008"/>
                </a:lnTo>
                <a:lnTo>
                  <a:pt x="19807" y="6886"/>
                </a:lnTo>
                <a:lnTo>
                  <a:pt x="19880" y="6765"/>
                </a:lnTo>
                <a:lnTo>
                  <a:pt x="19880" y="6716"/>
                </a:lnTo>
                <a:lnTo>
                  <a:pt x="19880" y="6667"/>
                </a:lnTo>
                <a:lnTo>
                  <a:pt x="19832" y="6619"/>
                </a:lnTo>
                <a:lnTo>
                  <a:pt x="19807" y="6570"/>
                </a:lnTo>
                <a:lnTo>
                  <a:pt x="19710" y="6546"/>
                </a:lnTo>
                <a:lnTo>
                  <a:pt x="19661" y="6546"/>
                </a:lnTo>
                <a:lnTo>
                  <a:pt x="19613" y="6570"/>
                </a:lnTo>
                <a:lnTo>
                  <a:pt x="19467" y="6643"/>
                </a:lnTo>
                <a:lnTo>
                  <a:pt x="19369" y="6716"/>
                </a:lnTo>
                <a:lnTo>
                  <a:pt x="19248" y="6789"/>
                </a:lnTo>
                <a:lnTo>
                  <a:pt x="19102" y="6862"/>
                </a:lnTo>
                <a:lnTo>
                  <a:pt x="18858" y="6911"/>
                </a:lnTo>
                <a:lnTo>
                  <a:pt x="18566" y="6521"/>
                </a:lnTo>
                <a:lnTo>
                  <a:pt x="18250" y="6132"/>
                </a:lnTo>
                <a:lnTo>
                  <a:pt x="18420" y="6108"/>
                </a:lnTo>
                <a:lnTo>
                  <a:pt x="18664" y="6059"/>
                </a:lnTo>
                <a:lnTo>
                  <a:pt x="18956" y="5962"/>
                </a:lnTo>
                <a:lnTo>
                  <a:pt x="19077" y="5889"/>
                </a:lnTo>
                <a:lnTo>
                  <a:pt x="19199" y="5816"/>
                </a:lnTo>
                <a:lnTo>
                  <a:pt x="19272" y="5718"/>
                </a:lnTo>
                <a:lnTo>
                  <a:pt x="19321" y="5597"/>
                </a:lnTo>
                <a:lnTo>
                  <a:pt x="19321" y="5548"/>
                </a:lnTo>
                <a:lnTo>
                  <a:pt x="19321" y="5500"/>
                </a:lnTo>
                <a:lnTo>
                  <a:pt x="19296" y="5475"/>
                </a:lnTo>
                <a:lnTo>
                  <a:pt x="19248" y="5451"/>
                </a:lnTo>
                <a:lnTo>
                  <a:pt x="19150" y="5451"/>
                </a:lnTo>
                <a:lnTo>
                  <a:pt x="19053" y="5475"/>
                </a:lnTo>
                <a:lnTo>
                  <a:pt x="18858" y="5548"/>
                </a:lnTo>
                <a:lnTo>
                  <a:pt x="18688" y="5621"/>
                </a:lnTo>
                <a:lnTo>
                  <a:pt x="18493" y="5718"/>
                </a:lnTo>
                <a:lnTo>
                  <a:pt x="18226" y="5767"/>
                </a:lnTo>
                <a:lnTo>
                  <a:pt x="17958" y="5791"/>
                </a:lnTo>
                <a:lnTo>
                  <a:pt x="17496" y="5281"/>
                </a:lnTo>
                <a:lnTo>
                  <a:pt x="17690" y="5281"/>
                </a:lnTo>
                <a:lnTo>
                  <a:pt x="17885" y="5256"/>
                </a:lnTo>
                <a:lnTo>
                  <a:pt x="18080" y="5208"/>
                </a:lnTo>
                <a:lnTo>
                  <a:pt x="18274" y="5135"/>
                </a:lnTo>
                <a:lnTo>
                  <a:pt x="18591" y="4964"/>
                </a:lnTo>
                <a:lnTo>
                  <a:pt x="18761" y="4867"/>
                </a:lnTo>
                <a:lnTo>
                  <a:pt x="18931" y="4745"/>
                </a:lnTo>
                <a:lnTo>
                  <a:pt x="19077" y="4599"/>
                </a:lnTo>
                <a:lnTo>
                  <a:pt x="19199" y="4453"/>
                </a:lnTo>
                <a:lnTo>
                  <a:pt x="19272" y="4307"/>
                </a:lnTo>
                <a:lnTo>
                  <a:pt x="19296" y="4234"/>
                </a:lnTo>
                <a:lnTo>
                  <a:pt x="19296" y="4137"/>
                </a:lnTo>
                <a:lnTo>
                  <a:pt x="19296" y="4088"/>
                </a:lnTo>
                <a:lnTo>
                  <a:pt x="19272" y="4064"/>
                </a:lnTo>
                <a:lnTo>
                  <a:pt x="19199" y="4064"/>
                </a:lnTo>
                <a:lnTo>
                  <a:pt x="19077" y="4088"/>
                </a:lnTo>
                <a:lnTo>
                  <a:pt x="18956" y="4137"/>
                </a:lnTo>
                <a:lnTo>
                  <a:pt x="18737" y="4307"/>
                </a:lnTo>
                <a:lnTo>
                  <a:pt x="18518" y="4478"/>
                </a:lnTo>
                <a:lnTo>
                  <a:pt x="18323" y="4648"/>
                </a:lnTo>
                <a:lnTo>
                  <a:pt x="18031" y="4794"/>
                </a:lnTo>
                <a:lnTo>
                  <a:pt x="17763" y="4867"/>
                </a:lnTo>
                <a:lnTo>
                  <a:pt x="17447" y="4916"/>
                </a:lnTo>
                <a:lnTo>
                  <a:pt x="17155" y="4916"/>
                </a:lnTo>
                <a:lnTo>
                  <a:pt x="16620" y="4429"/>
                </a:lnTo>
                <a:lnTo>
                  <a:pt x="16839" y="4186"/>
                </a:lnTo>
                <a:lnTo>
                  <a:pt x="17058" y="3967"/>
                </a:lnTo>
                <a:lnTo>
                  <a:pt x="17277" y="3748"/>
                </a:lnTo>
                <a:lnTo>
                  <a:pt x="17593" y="3918"/>
                </a:lnTo>
                <a:lnTo>
                  <a:pt x="17909" y="4088"/>
                </a:lnTo>
                <a:lnTo>
                  <a:pt x="18031" y="4113"/>
                </a:lnTo>
                <a:lnTo>
                  <a:pt x="18128" y="4113"/>
                </a:lnTo>
                <a:lnTo>
                  <a:pt x="18201" y="4040"/>
                </a:lnTo>
                <a:lnTo>
                  <a:pt x="18274" y="3967"/>
                </a:lnTo>
                <a:lnTo>
                  <a:pt x="18299" y="3894"/>
                </a:lnTo>
                <a:lnTo>
                  <a:pt x="18299" y="3796"/>
                </a:lnTo>
                <a:lnTo>
                  <a:pt x="18250" y="3723"/>
                </a:lnTo>
                <a:lnTo>
                  <a:pt x="18177" y="3650"/>
                </a:lnTo>
                <a:lnTo>
                  <a:pt x="17885" y="3504"/>
                </a:lnTo>
                <a:lnTo>
                  <a:pt x="17593" y="3358"/>
                </a:lnTo>
                <a:lnTo>
                  <a:pt x="17690" y="3212"/>
                </a:lnTo>
                <a:lnTo>
                  <a:pt x="17763" y="3042"/>
                </a:lnTo>
                <a:lnTo>
                  <a:pt x="17763" y="3018"/>
                </a:lnTo>
                <a:lnTo>
                  <a:pt x="17739" y="2993"/>
                </a:lnTo>
                <a:lnTo>
                  <a:pt x="17690" y="2993"/>
                </a:lnTo>
                <a:lnTo>
                  <a:pt x="17423" y="3237"/>
                </a:lnTo>
                <a:lnTo>
                  <a:pt x="16376" y="2555"/>
                </a:lnTo>
                <a:lnTo>
                  <a:pt x="16693" y="2190"/>
                </a:lnTo>
                <a:lnTo>
                  <a:pt x="16717" y="2142"/>
                </a:lnTo>
                <a:lnTo>
                  <a:pt x="16693" y="2069"/>
                </a:lnTo>
                <a:lnTo>
                  <a:pt x="16668" y="2044"/>
                </a:lnTo>
                <a:lnTo>
                  <a:pt x="16595" y="2020"/>
                </a:lnTo>
                <a:lnTo>
                  <a:pt x="16449" y="2093"/>
                </a:lnTo>
                <a:lnTo>
                  <a:pt x="16303" y="2166"/>
                </a:lnTo>
                <a:lnTo>
                  <a:pt x="16036" y="2361"/>
                </a:lnTo>
                <a:lnTo>
                  <a:pt x="15914" y="2288"/>
                </a:lnTo>
                <a:lnTo>
                  <a:pt x="15354" y="2020"/>
                </a:lnTo>
                <a:lnTo>
                  <a:pt x="14795" y="1752"/>
                </a:lnTo>
                <a:lnTo>
                  <a:pt x="15087" y="1290"/>
                </a:lnTo>
                <a:lnTo>
                  <a:pt x="15087" y="1266"/>
                </a:lnTo>
                <a:lnTo>
                  <a:pt x="15063" y="1266"/>
                </a:lnTo>
                <a:lnTo>
                  <a:pt x="14795" y="1436"/>
                </a:lnTo>
                <a:lnTo>
                  <a:pt x="14552" y="1655"/>
                </a:lnTo>
                <a:lnTo>
                  <a:pt x="14089" y="1460"/>
                </a:lnTo>
                <a:lnTo>
                  <a:pt x="13603" y="1290"/>
                </a:lnTo>
                <a:lnTo>
                  <a:pt x="13140" y="1144"/>
                </a:lnTo>
                <a:lnTo>
                  <a:pt x="12702" y="1022"/>
                </a:lnTo>
                <a:lnTo>
                  <a:pt x="12775" y="706"/>
                </a:lnTo>
                <a:lnTo>
                  <a:pt x="12800" y="536"/>
                </a:lnTo>
                <a:lnTo>
                  <a:pt x="12800" y="365"/>
                </a:lnTo>
                <a:lnTo>
                  <a:pt x="12775" y="317"/>
                </a:lnTo>
                <a:lnTo>
                  <a:pt x="12751" y="292"/>
                </a:lnTo>
                <a:lnTo>
                  <a:pt x="12702" y="292"/>
                </a:lnTo>
                <a:lnTo>
                  <a:pt x="12654" y="341"/>
                </a:lnTo>
                <a:lnTo>
                  <a:pt x="12532" y="560"/>
                </a:lnTo>
                <a:lnTo>
                  <a:pt x="12337" y="925"/>
                </a:lnTo>
                <a:lnTo>
                  <a:pt x="11705" y="803"/>
                </a:lnTo>
                <a:lnTo>
                  <a:pt x="11072" y="706"/>
                </a:lnTo>
                <a:lnTo>
                  <a:pt x="11072" y="511"/>
                </a:lnTo>
                <a:lnTo>
                  <a:pt x="11072" y="317"/>
                </a:lnTo>
                <a:lnTo>
                  <a:pt x="11072" y="244"/>
                </a:lnTo>
                <a:lnTo>
                  <a:pt x="11048" y="146"/>
                </a:lnTo>
                <a:lnTo>
                  <a:pt x="10999" y="73"/>
                </a:lnTo>
                <a:lnTo>
                  <a:pt x="10950" y="25"/>
                </a:lnTo>
                <a:lnTo>
                  <a:pt x="10902" y="0"/>
                </a:lnTo>
                <a:close/>
              </a:path>
            </a:pathLst>
          </a:custGeom>
          <a:solidFill>
            <a:srgbClr val="FFFFFF"/>
          </a:solidFill>
          <a:ln>
            <a:noFill/>
          </a:ln>
        </p:spPr>
        <p:txBody>
          <a:bodyPr spcFirstLastPara="1" wrap="square" lIns="91425" tIns="91425" rIns="91425" bIns="91425" anchor="ctr" anchorCtr="0">
            <a:noAutofit/>
          </a:bodyPr>
          <a:lstStyle/>
          <a:p>
            <a:endParaRPr/>
          </a:p>
        </p:txBody>
      </p:sp>
      <p:sp>
        <p:nvSpPr>
          <p:cNvPr id="14" name="Shape 308">
            <a:extLst>
              <a:ext uri="{FF2B5EF4-FFF2-40B4-BE49-F238E27FC236}">
                <a16:creationId xmlns:a16="http://schemas.microsoft.com/office/drawing/2014/main" id="{A618AD19-CBC6-4668-B7D8-3D0CF4728448}"/>
              </a:ext>
            </a:extLst>
          </p:cNvPr>
          <p:cNvSpPr/>
          <p:nvPr/>
        </p:nvSpPr>
        <p:spPr>
          <a:xfrm>
            <a:off x="6450394" y="1463533"/>
            <a:ext cx="345681" cy="414830"/>
          </a:xfrm>
          <a:custGeom>
            <a:avLst/>
            <a:gdLst/>
            <a:ahLst/>
            <a:cxnLst/>
            <a:rect l="0" t="0" r="0" b="0"/>
            <a:pathLst>
              <a:path w="15817" h="18981" extrusionOk="0">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rgbClr val="FFFFFF"/>
          </a:solidFill>
          <a:ln>
            <a:noFill/>
          </a:ln>
        </p:spPr>
        <p:txBody>
          <a:bodyPr spcFirstLastPara="1" wrap="square" lIns="91425" tIns="91425" rIns="91425" bIns="91425" anchor="ctr" anchorCtr="0">
            <a:noAutofit/>
          </a:bodyPr>
          <a:lstStyle/>
          <a:p>
            <a:endParaRPr/>
          </a:p>
        </p:txBody>
      </p:sp>
      <p:sp>
        <p:nvSpPr>
          <p:cNvPr id="15" name="Shape 306">
            <a:extLst>
              <a:ext uri="{FF2B5EF4-FFF2-40B4-BE49-F238E27FC236}">
                <a16:creationId xmlns:a16="http://schemas.microsoft.com/office/drawing/2014/main" id="{ABF23AB1-8A19-456D-9987-6180B9B71666}"/>
              </a:ext>
            </a:extLst>
          </p:cNvPr>
          <p:cNvSpPr/>
          <p:nvPr/>
        </p:nvSpPr>
        <p:spPr>
          <a:xfrm>
            <a:off x="7108536" y="1486438"/>
            <a:ext cx="343014" cy="363230"/>
          </a:xfrm>
          <a:custGeom>
            <a:avLst/>
            <a:gdLst/>
            <a:ahLst/>
            <a:cxnLst/>
            <a:rect l="0" t="0" r="0" b="0"/>
            <a:pathLst>
              <a:path w="15695" h="16620" extrusionOk="0">
                <a:moveTo>
                  <a:pt x="7786" y="755"/>
                </a:moveTo>
                <a:lnTo>
                  <a:pt x="7567" y="780"/>
                </a:lnTo>
                <a:lnTo>
                  <a:pt x="7324" y="804"/>
                </a:lnTo>
                <a:lnTo>
                  <a:pt x="7105" y="877"/>
                </a:lnTo>
                <a:lnTo>
                  <a:pt x="6910" y="999"/>
                </a:lnTo>
                <a:lnTo>
                  <a:pt x="6813" y="1072"/>
                </a:lnTo>
                <a:lnTo>
                  <a:pt x="6740" y="1145"/>
                </a:lnTo>
                <a:lnTo>
                  <a:pt x="6691" y="1242"/>
                </a:lnTo>
                <a:lnTo>
                  <a:pt x="6643" y="1364"/>
                </a:lnTo>
                <a:lnTo>
                  <a:pt x="6667" y="1388"/>
                </a:lnTo>
                <a:lnTo>
                  <a:pt x="6691" y="1412"/>
                </a:lnTo>
                <a:lnTo>
                  <a:pt x="6740" y="1388"/>
                </a:lnTo>
                <a:lnTo>
                  <a:pt x="6764" y="1412"/>
                </a:lnTo>
                <a:lnTo>
                  <a:pt x="6716" y="1461"/>
                </a:lnTo>
                <a:lnTo>
                  <a:pt x="6691" y="1510"/>
                </a:lnTo>
                <a:lnTo>
                  <a:pt x="6691" y="1680"/>
                </a:lnTo>
                <a:lnTo>
                  <a:pt x="6716" y="1826"/>
                </a:lnTo>
                <a:lnTo>
                  <a:pt x="6764" y="1996"/>
                </a:lnTo>
                <a:lnTo>
                  <a:pt x="6813" y="2166"/>
                </a:lnTo>
                <a:lnTo>
                  <a:pt x="6886" y="2312"/>
                </a:lnTo>
                <a:lnTo>
                  <a:pt x="7008" y="2434"/>
                </a:lnTo>
                <a:lnTo>
                  <a:pt x="7129" y="2556"/>
                </a:lnTo>
                <a:lnTo>
                  <a:pt x="7251" y="2629"/>
                </a:lnTo>
                <a:lnTo>
                  <a:pt x="7300" y="2629"/>
                </a:lnTo>
                <a:lnTo>
                  <a:pt x="7324" y="2604"/>
                </a:lnTo>
                <a:lnTo>
                  <a:pt x="7324" y="2580"/>
                </a:lnTo>
                <a:lnTo>
                  <a:pt x="7324" y="2556"/>
                </a:lnTo>
                <a:lnTo>
                  <a:pt x="7056" y="2069"/>
                </a:lnTo>
                <a:lnTo>
                  <a:pt x="6983" y="1826"/>
                </a:lnTo>
                <a:lnTo>
                  <a:pt x="6910" y="1583"/>
                </a:lnTo>
                <a:lnTo>
                  <a:pt x="7202" y="1874"/>
                </a:lnTo>
                <a:lnTo>
                  <a:pt x="7543" y="2142"/>
                </a:lnTo>
                <a:lnTo>
                  <a:pt x="7884" y="2385"/>
                </a:lnTo>
                <a:lnTo>
                  <a:pt x="8273" y="2580"/>
                </a:lnTo>
                <a:lnTo>
                  <a:pt x="8468" y="2677"/>
                </a:lnTo>
                <a:lnTo>
                  <a:pt x="8662" y="2726"/>
                </a:lnTo>
                <a:lnTo>
                  <a:pt x="8857" y="2775"/>
                </a:lnTo>
                <a:lnTo>
                  <a:pt x="9076" y="2823"/>
                </a:lnTo>
                <a:lnTo>
                  <a:pt x="9490" y="2823"/>
                </a:lnTo>
                <a:lnTo>
                  <a:pt x="9709" y="2799"/>
                </a:lnTo>
                <a:lnTo>
                  <a:pt x="9928" y="2750"/>
                </a:lnTo>
                <a:lnTo>
                  <a:pt x="9952" y="2726"/>
                </a:lnTo>
                <a:lnTo>
                  <a:pt x="9976" y="2677"/>
                </a:lnTo>
                <a:lnTo>
                  <a:pt x="9952" y="2629"/>
                </a:lnTo>
                <a:lnTo>
                  <a:pt x="9928" y="2604"/>
                </a:lnTo>
                <a:lnTo>
                  <a:pt x="9538" y="2531"/>
                </a:lnTo>
                <a:lnTo>
                  <a:pt x="9173" y="2458"/>
                </a:lnTo>
                <a:lnTo>
                  <a:pt x="8784" y="2410"/>
                </a:lnTo>
                <a:lnTo>
                  <a:pt x="8419" y="2312"/>
                </a:lnTo>
                <a:lnTo>
                  <a:pt x="8224" y="2239"/>
                </a:lnTo>
                <a:lnTo>
                  <a:pt x="8054" y="2142"/>
                </a:lnTo>
                <a:lnTo>
                  <a:pt x="7689" y="1947"/>
                </a:lnTo>
                <a:lnTo>
                  <a:pt x="7348" y="1728"/>
                </a:lnTo>
                <a:lnTo>
                  <a:pt x="7008" y="1510"/>
                </a:lnTo>
                <a:lnTo>
                  <a:pt x="7251" y="1583"/>
                </a:lnTo>
                <a:lnTo>
                  <a:pt x="7494" y="1631"/>
                </a:lnTo>
                <a:lnTo>
                  <a:pt x="7981" y="1753"/>
                </a:lnTo>
                <a:lnTo>
                  <a:pt x="8297" y="1826"/>
                </a:lnTo>
                <a:lnTo>
                  <a:pt x="8638" y="1923"/>
                </a:lnTo>
                <a:lnTo>
                  <a:pt x="8954" y="1947"/>
                </a:lnTo>
                <a:lnTo>
                  <a:pt x="9125" y="1947"/>
                </a:lnTo>
                <a:lnTo>
                  <a:pt x="9295" y="1923"/>
                </a:lnTo>
                <a:lnTo>
                  <a:pt x="9344" y="1899"/>
                </a:lnTo>
                <a:lnTo>
                  <a:pt x="9344" y="1850"/>
                </a:lnTo>
                <a:lnTo>
                  <a:pt x="9344" y="1826"/>
                </a:lnTo>
                <a:lnTo>
                  <a:pt x="9319" y="1777"/>
                </a:lnTo>
                <a:lnTo>
                  <a:pt x="9027" y="1655"/>
                </a:lnTo>
                <a:lnTo>
                  <a:pt x="8711" y="1558"/>
                </a:lnTo>
                <a:lnTo>
                  <a:pt x="8078" y="1437"/>
                </a:lnTo>
                <a:lnTo>
                  <a:pt x="7567" y="1315"/>
                </a:lnTo>
                <a:lnTo>
                  <a:pt x="7300" y="1266"/>
                </a:lnTo>
                <a:lnTo>
                  <a:pt x="7032" y="1266"/>
                </a:lnTo>
                <a:lnTo>
                  <a:pt x="7251" y="1145"/>
                </a:lnTo>
                <a:lnTo>
                  <a:pt x="7470" y="1072"/>
                </a:lnTo>
                <a:lnTo>
                  <a:pt x="7738" y="1047"/>
                </a:lnTo>
                <a:lnTo>
                  <a:pt x="8005" y="1072"/>
                </a:lnTo>
                <a:lnTo>
                  <a:pt x="8273" y="1120"/>
                </a:lnTo>
                <a:lnTo>
                  <a:pt x="8541" y="1193"/>
                </a:lnTo>
                <a:lnTo>
                  <a:pt x="8760" y="1266"/>
                </a:lnTo>
                <a:lnTo>
                  <a:pt x="8954" y="1339"/>
                </a:lnTo>
                <a:lnTo>
                  <a:pt x="9368" y="1558"/>
                </a:lnTo>
                <a:lnTo>
                  <a:pt x="9806" y="1753"/>
                </a:lnTo>
                <a:lnTo>
                  <a:pt x="10001" y="1826"/>
                </a:lnTo>
                <a:lnTo>
                  <a:pt x="10220" y="1874"/>
                </a:lnTo>
                <a:lnTo>
                  <a:pt x="10268" y="1850"/>
                </a:lnTo>
                <a:lnTo>
                  <a:pt x="10293" y="1826"/>
                </a:lnTo>
                <a:lnTo>
                  <a:pt x="10317" y="1801"/>
                </a:lnTo>
                <a:lnTo>
                  <a:pt x="10293" y="1753"/>
                </a:lnTo>
                <a:lnTo>
                  <a:pt x="10098" y="1558"/>
                </a:lnTo>
                <a:lnTo>
                  <a:pt x="9879" y="1388"/>
                </a:lnTo>
                <a:lnTo>
                  <a:pt x="9611" y="1242"/>
                </a:lnTo>
                <a:lnTo>
                  <a:pt x="9344" y="1120"/>
                </a:lnTo>
                <a:lnTo>
                  <a:pt x="9052" y="1023"/>
                </a:lnTo>
                <a:lnTo>
                  <a:pt x="8760" y="926"/>
                </a:lnTo>
                <a:lnTo>
                  <a:pt x="8224" y="804"/>
                </a:lnTo>
                <a:lnTo>
                  <a:pt x="8030" y="755"/>
                </a:lnTo>
                <a:close/>
                <a:moveTo>
                  <a:pt x="5888" y="1996"/>
                </a:moveTo>
                <a:lnTo>
                  <a:pt x="5864" y="2020"/>
                </a:lnTo>
                <a:lnTo>
                  <a:pt x="5694" y="2142"/>
                </a:lnTo>
                <a:lnTo>
                  <a:pt x="5523" y="2264"/>
                </a:lnTo>
                <a:lnTo>
                  <a:pt x="5207" y="2556"/>
                </a:lnTo>
                <a:lnTo>
                  <a:pt x="4891" y="2823"/>
                </a:lnTo>
                <a:lnTo>
                  <a:pt x="4745" y="2969"/>
                </a:lnTo>
                <a:lnTo>
                  <a:pt x="4623" y="3140"/>
                </a:lnTo>
                <a:lnTo>
                  <a:pt x="4623" y="3188"/>
                </a:lnTo>
                <a:lnTo>
                  <a:pt x="4647" y="3213"/>
                </a:lnTo>
                <a:lnTo>
                  <a:pt x="4842" y="3115"/>
                </a:lnTo>
                <a:lnTo>
                  <a:pt x="4988" y="3018"/>
                </a:lnTo>
                <a:lnTo>
                  <a:pt x="5280" y="2775"/>
                </a:lnTo>
                <a:lnTo>
                  <a:pt x="5645" y="2458"/>
                </a:lnTo>
                <a:lnTo>
                  <a:pt x="5986" y="2166"/>
                </a:lnTo>
                <a:lnTo>
                  <a:pt x="6010" y="2093"/>
                </a:lnTo>
                <a:lnTo>
                  <a:pt x="5986" y="2045"/>
                </a:lnTo>
                <a:lnTo>
                  <a:pt x="5937" y="1996"/>
                </a:lnTo>
                <a:close/>
                <a:moveTo>
                  <a:pt x="6107" y="5622"/>
                </a:moveTo>
                <a:lnTo>
                  <a:pt x="6059" y="5646"/>
                </a:lnTo>
                <a:lnTo>
                  <a:pt x="6010" y="5670"/>
                </a:lnTo>
                <a:lnTo>
                  <a:pt x="5961" y="5719"/>
                </a:lnTo>
                <a:lnTo>
                  <a:pt x="5888" y="5768"/>
                </a:lnTo>
                <a:lnTo>
                  <a:pt x="5815" y="5816"/>
                </a:lnTo>
                <a:lnTo>
                  <a:pt x="5767" y="5889"/>
                </a:lnTo>
                <a:lnTo>
                  <a:pt x="5718" y="5987"/>
                </a:lnTo>
                <a:lnTo>
                  <a:pt x="5669" y="6157"/>
                </a:lnTo>
                <a:lnTo>
                  <a:pt x="5669" y="6327"/>
                </a:lnTo>
                <a:lnTo>
                  <a:pt x="5669" y="6425"/>
                </a:lnTo>
                <a:lnTo>
                  <a:pt x="5718" y="6546"/>
                </a:lnTo>
                <a:lnTo>
                  <a:pt x="5767" y="6644"/>
                </a:lnTo>
                <a:lnTo>
                  <a:pt x="5815" y="6717"/>
                </a:lnTo>
                <a:lnTo>
                  <a:pt x="5888" y="6790"/>
                </a:lnTo>
                <a:lnTo>
                  <a:pt x="5986" y="6863"/>
                </a:lnTo>
                <a:lnTo>
                  <a:pt x="6083" y="6911"/>
                </a:lnTo>
                <a:lnTo>
                  <a:pt x="6180" y="6936"/>
                </a:lnTo>
                <a:lnTo>
                  <a:pt x="6326" y="6936"/>
                </a:lnTo>
                <a:lnTo>
                  <a:pt x="6399" y="6911"/>
                </a:lnTo>
                <a:lnTo>
                  <a:pt x="6448" y="6863"/>
                </a:lnTo>
                <a:lnTo>
                  <a:pt x="6570" y="6717"/>
                </a:lnTo>
                <a:lnTo>
                  <a:pt x="6643" y="6546"/>
                </a:lnTo>
                <a:lnTo>
                  <a:pt x="6667" y="6352"/>
                </a:lnTo>
                <a:lnTo>
                  <a:pt x="6667" y="6157"/>
                </a:lnTo>
                <a:lnTo>
                  <a:pt x="6618" y="5962"/>
                </a:lnTo>
                <a:lnTo>
                  <a:pt x="6594" y="5889"/>
                </a:lnTo>
                <a:lnTo>
                  <a:pt x="6521" y="5792"/>
                </a:lnTo>
                <a:lnTo>
                  <a:pt x="6472" y="5719"/>
                </a:lnTo>
                <a:lnTo>
                  <a:pt x="6375" y="5670"/>
                </a:lnTo>
                <a:lnTo>
                  <a:pt x="6302" y="5622"/>
                </a:lnTo>
                <a:close/>
                <a:moveTo>
                  <a:pt x="9368" y="5622"/>
                </a:moveTo>
                <a:lnTo>
                  <a:pt x="9319" y="5646"/>
                </a:lnTo>
                <a:lnTo>
                  <a:pt x="9271" y="5670"/>
                </a:lnTo>
                <a:lnTo>
                  <a:pt x="9222" y="5719"/>
                </a:lnTo>
                <a:lnTo>
                  <a:pt x="9149" y="5768"/>
                </a:lnTo>
                <a:lnTo>
                  <a:pt x="9076" y="5816"/>
                </a:lnTo>
                <a:lnTo>
                  <a:pt x="9027" y="5889"/>
                </a:lnTo>
                <a:lnTo>
                  <a:pt x="8979" y="5987"/>
                </a:lnTo>
                <a:lnTo>
                  <a:pt x="8930" y="6157"/>
                </a:lnTo>
                <a:lnTo>
                  <a:pt x="8930" y="6327"/>
                </a:lnTo>
                <a:lnTo>
                  <a:pt x="8930" y="6425"/>
                </a:lnTo>
                <a:lnTo>
                  <a:pt x="8979" y="6546"/>
                </a:lnTo>
                <a:lnTo>
                  <a:pt x="9027" y="6644"/>
                </a:lnTo>
                <a:lnTo>
                  <a:pt x="9076" y="6717"/>
                </a:lnTo>
                <a:lnTo>
                  <a:pt x="9149" y="6790"/>
                </a:lnTo>
                <a:lnTo>
                  <a:pt x="9246" y="6863"/>
                </a:lnTo>
                <a:lnTo>
                  <a:pt x="9344" y="6911"/>
                </a:lnTo>
                <a:lnTo>
                  <a:pt x="9441" y="6936"/>
                </a:lnTo>
                <a:lnTo>
                  <a:pt x="9587" y="6936"/>
                </a:lnTo>
                <a:lnTo>
                  <a:pt x="9660" y="6911"/>
                </a:lnTo>
                <a:lnTo>
                  <a:pt x="9709" y="6863"/>
                </a:lnTo>
                <a:lnTo>
                  <a:pt x="9830" y="6717"/>
                </a:lnTo>
                <a:lnTo>
                  <a:pt x="9903" y="6546"/>
                </a:lnTo>
                <a:lnTo>
                  <a:pt x="9928" y="6352"/>
                </a:lnTo>
                <a:lnTo>
                  <a:pt x="9928" y="6157"/>
                </a:lnTo>
                <a:lnTo>
                  <a:pt x="9879" y="5962"/>
                </a:lnTo>
                <a:lnTo>
                  <a:pt x="9855" y="5889"/>
                </a:lnTo>
                <a:lnTo>
                  <a:pt x="9782" y="5792"/>
                </a:lnTo>
                <a:lnTo>
                  <a:pt x="9733" y="5719"/>
                </a:lnTo>
                <a:lnTo>
                  <a:pt x="9636" y="5670"/>
                </a:lnTo>
                <a:lnTo>
                  <a:pt x="9563" y="5622"/>
                </a:lnTo>
                <a:close/>
                <a:moveTo>
                  <a:pt x="7786" y="6765"/>
                </a:moveTo>
                <a:lnTo>
                  <a:pt x="7738" y="6814"/>
                </a:lnTo>
                <a:lnTo>
                  <a:pt x="7713" y="6863"/>
                </a:lnTo>
                <a:lnTo>
                  <a:pt x="7713" y="7082"/>
                </a:lnTo>
                <a:lnTo>
                  <a:pt x="7738" y="7301"/>
                </a:lnTo>
                <a:lnTo>
                  <a:pt x="7738" y="7520"/>
                </a:lnTo>
                <a:lnTo>
                  <a:pt x="7762" y="7739"/>
                </a:lnTo>
                <a:lnTo>
                  <a:pt x="7786" y="7787"/>
                </a:lnTo>
                <a:lnTo>
                  <a:pt x="7811" y="7812"/>
                </a:lnTo>
                <a:lnTo>
                  <a:pt x="7908" y="7860"/>
                </a:lnTo>
                <a:lnTo>
                  <a:pt x="7957" y="7836"/>
                </a:lnTo>
                <a:lnTo>
                  <a:pt x="8005" y="7836"/>
                </a:lnTo>
                <a:lnTo>
                  <a:pt x="8030" y="7787"/>
                </a:lnTo>
                <a:lnTo>
                  <a:pt x="8054" y="7739"/>
                </a:lnTo>
                <a:lnTo>
                  <a:pt x="8054" y="7641"/>
                </a:lnTo>
                <a:lnTo>
                  <a:pt x="8054" y="7520"/>
                </a:lnTo>
                <a:lnTo>
                  <a:pt x="8030" y="7301"/>
                </a:lnTo>
                <a:lnTo>
                  <a:pt x="7981" y="7057"/>
                </a:lnTo>
                <a:lnTo>
                  <a:pt x="7957" y="6936"/>
                </a:lnTo>
                <a:lnTo>
                  <a:pt x="7884" y="6814"/>
                </a:lnTo>
                <a:lnTo>
                  <a:pt x="7835" y="6765"/>
                </a:lnTo>
                <a:close/>
                <a:moveTo>
                  <a:pt x="8589" y="8274"/>
                </a:moveTo>
                <a:lnTo>
                  <a:pt x="8249" y="8371"/>
                </a:lnTo>
                <a:lnTo>
                  <a:pt x="7932" y="8444"/>
                </a:lnTo>
                <a:lnTo>
                  <a:pt x="7592" y="8469"/>
                </a:lnTo>
                <a:lnTo>
                  <a:pt x="7421" y="8469"/>
                </a:lnTo>
                <a:lnTo>
                  <a:pt x="7251" y="8444"/>
                </a:lnTo>
                <a:lnTo>
                  <a:pt x="7202" y="8469"/>
                </a:lnTo>
                <a:lnTo>
                  <a:pt x="7178" y="8469"/>
                </a:lnTo>
                <a:lnTo>
                  <a:pt x="7154" y="8517"/>
                </a:lnTo>
                <a:lnTo>
                  <a:pt x="7178" y="8542"/>
                </a:lnTo>
                <a:lnTo>
                  <a:pt x="7227" y="8639"/>
                </a:lnTo>
                <a:lnTo>
                  <a:pt x="7300" y="8688"/>
                </a:lnTo>
                <a:lnTo>
                  <a:pt x="7373" y="8761"/>
                </a:lnTo>
                <a:lnTo>
                  <a:pt x="7470" y="8785"/>
                </a:lnTo>
                <a:lnTo>
                  <a:pt x="7665" y="8834"/>
                </a:lnTo>
                <a:lnTo>
                  <a:pt x="7908" y="8834"/>
                </a:lnTo>
                <a:lnTo>
                  <a:pt x="8127" y="8809"/>
                </a:lnTo>
                <a:lnTo>
                  <a:pt x="8370" y="8761"/>
                </a:lnTo>
                <a:lnTo>
                  <a:pt x="8565" y="8712"/>
                </a:lnTo>
                <a:lnTo>
                  <a:pt x="8735" y="8639"/>
                </a:lnTo>
                <a:lnTo>
                  <a:pt x="8808" y="8590"/>
                </a:lnTo>
                <a:lnTo>
                  <a:pt x="8833" y="8542"/>
                </a:lnTo>
                <a:lnTo>
                  <a:pt x="8833" y="8469"/>
                </a:lnTo>
                <a:lnTo>
                  <a:pt x="8833" y="8396"/>
                </a:lnTo>
                <a:lnTo>
                  <a:pt x="8784" y="8347"/>
                </a:lnTo>
                <a:lnTo>
                  <a:pt x="8735" y="8298"/>
                </a:lnTo>
                <a:lnTo>
                  <a:pt x="8662" y="8274"/>
                </a:lnTo>
                <a:close/>
                <a:moveTo>
                  <a:pt x="6618" y="9928"/>
                </a:moveTo>
                <a:lnTo>
                  <a:pt x="6862" y="10026"/>
                </a:lnTo>
                <a:lnTo>
                  <a:pt x="7105" y="10099"/>
                </a:lnTo>
                <a:lnTo>
                  <a:pt x="7373" y="10172"/>
                </a:lnTo>
                <a:lnTo>
                  <a:pt x="7616" y="10220"/>
                </a:lnTo>
                <a:lnTo>
                  <a:pt x="7859" y="10245"/>
                </a:lnTo>
                <a:lnTo>
                  <a:pt x="8127" y="10269"/>
                </a:lnTo>
                <a:lnTo>
                  <a:pt x="8370" y="10245"/>
                </a:lnTo>
                <a:lnTo>
                  <a:pt x="8614" y="10220"/>
                </a:lnTo>
                <a:lnTo>
                  <a:pt x="8833" y="10172"/>
                </a:lnTo>
                <a:lnTo>
                  <a:pt x="9052" y="10123"/>
                </a:lnTo>
                <a:lnTo>
                  <a:pt x="9027" y="10366"/>
                </a:lnTo>
                <a:lnTo>
                  <a:pt x="8735" y="10391"/>
                </a:lnTo>
                <a:lnTo>
                  <a:pt x="8443" y="10415"/>
                </a:lnTo>
                <a:lnTo>
                  <a:pt x="8419" y="10415"/>
                </a:lnTo>
                <a:lnTo>
                  <a:pt x="8151" y="10391"/>
                </a:lnTo>
                <a:lnTo>
                  <a:pt x="8005" y="10391"/>
                </a:lnTo>
                <a:lnTo>
                  <a:pt x="7859" y="10415"/>
                </a:lnTo>
                <a:lnTo>
                  <a:pt x="7859" y="10439"/>
                </a:lnTo>
                <a:lnTo>
                  <a:pt x="7835" y="10464"/>
                </a:lnTo>
                <a:lnTo>
                  <a:pt x="7835" y="10512"/>
                </a:lnTo>
                <a:lnTo>
                  <a:pt x="7884" y="10585"/>
                </a:lnTo>
                <a:lnTo>
                  <a:pt x="7932" y="10610"/>
                </a:lnTo>
                <a:lnTo>
                  <a:pt x="8078" y="10683"/>
                </a:lnTo>
                <a:lnTo>
                  <a:pt x="8224" y="10707"/>
                </a:lnTo>
                <a:lnTo>
                  <a:pt x="8346" y="10731"/>
                </a:lnTo>
                <a:lnTo>
                  <a:pt x="8687" y="10731"/>
                </a:lnTo>
                <a:lnTo>
                  <a:pt x="8857" y="10707"/>
                </a:lnTo>
                <a:lnTo>
                  <a:pt x="9027" y="10683"/>
                </a:lnTo>
                <a:lnTo>
                  <a:pt x="9027" y="10804"/>
                </a:lnTo>
                <a:lnTo>
                  <a:pt x="8687" y="10853"/>
                </a:lnTo>
                <a:lnTo>
                  <a:pt x="8541" y="10877"/>
                </a:lnTo>
                <a:lnTo>
                  <a:pt x="8370" y="10902"/>
                </a:lnTo>
                <a:lnTo>
                  <a:pt x="7932" y="10902"/>
                </a:lnTo>
                <a:lnTo>
                  <a:pt x="7786" y="10950"/>
                </a:lnTo>
                <a:lnTo>
                  <a:pt x="7762" y="10999"/>
                </a:lnTo>
                <a:lnTo>
                  <a:pt x="7786" y="11023"/>
                </a:lnTo>
                <a:lnTo>
                  <a:pt x="7884" y="11121"/>
                </a:lnTo>
                <a:lnTo>
                  <a:pt x="8030" y="11194"/>
                </a:lnTo>
                <a:lnTo>
                  <a:pt x="8200" y="11242"/>
                </a:lnTo>
                <a:lnTo>
                  <a:pt x="8589" y="11242"/>
                </a:lnTo>
                <a:lnTo>
                  <a:pt x="8760" y="11218"/>
                </a:lnTo>
                <a:lnTo>
                  <a:pt x="8930" y="11194"/>
                </a:lnTo>
                <a:lnTo>
                  <a:pt x="9076" y="11121"/>
                </a:lnTo>
                <a:lnTo>
                  <a:pt x="9125" y="11218"/>
                </a:lnTo>
                <a:lnTo>
                  <a:pt x="8954" y="11291"/>
                </a:lnTo>
                <a:lnTo>
                  <a:pt x="8760" y="11340"/>
                </a:lnTo>
                <a:lnTo>
                  <a:pt x="8151" y="11461"/>
                </a:lnTo>
                <a:lnTo>
                  <a:pt x="8127" y="11461"/>
                </a:lnTo>
                <a:lnTo>
                  <a:pt x="8127" y="11486"/>
                </a:lnTo>
                <a:lnTo>
                  <a:pt x="8151" y="11510"/>
                </a:lnTo>
                <a:lnTo>
                  <a:pt x="8346" y="11583"/>
                </a:lnTo>
                <a:lnTo>
                  <a:pt x="8589" y="11607"/>
                </a:lnTo>
                <a:lnTo>
                  <a:pt x="8370" y="11656"/>
                </a:lnTo>
                <a:lnTo>
                  <a:pt x="8151" y="11680"/>
                </a:lnTo>
                <a:lnTo>
                  <a:pt x="7932" y="11680"/>
                </a:lnTo>
                <a:lnTo>
                  <a:pt x="7713" y="11656"/>
                </a:lnTo>
                <a:lnTo>
                  <a:pt x="7421" y="11632"/>
                </a:lnTo>
                <a:lnTo>
                  <a:pt x="7129" y="11559"/>
                </a:lnTo>
                <a:lnTo>
                  <a:pt x="6862" y="11461"/>
                </a:lnTo>
                <a:lnTo>
                  <a:pt x="6740" y="11388"/>
                </a:lnTo>
                <a:lnTo>
                  <a:pt x="6618" y="11291"/>
                </a:lnTo>
                <a:lnTo>
                  <a:pt x="6594" y="11242"/>
                </a:lnTo>
                <a:lnTo>
                  <a:pt x="6667" y="11194"/>
                </a:lnTo>
                <a:lnTo>
                  <a:pt x="6716" y="11121"/>
                </a:lnTo>
                <a:lnTo>
                  <a:pt x="6716" y="11023"/>
                </a:lnTo>
                <a:lnTo>
                  <a:pt x="6716" y="10950"/>
                </a:lnTo>
                <a:lnTo>
                  <a:pt x="6667" y="10804"/>
                </a:lnTo>
                <a:lnTo>
                  <a:pt x="6618" y="10610"/>
                </a:lnTo>
                <a:lnTo>
                  <a:pt x="6594" y="10415"/>
                </a:lnTo>
                <a:lnTo>
                  <a:pt x="6594" y="10245"/>
                </a:lnTo>
                <a:lnTo>
                  <a:pt x="6618" y="10074"/>
                </a:lnTo>
                <a:lnTo>
                  <a:pt x="6643" y="9977"/>
                </a:lnTo>
                <a:lnTo>
                  <a:pt x="6643" y="9953"/>
                </a:lnTo>
                <a:lnTo>
                  <a:pt x="6618" y="10001"/>
                </a:lnTo>
                <a:lnTo>
                  <a:pt x="6618" y="9928"/>
                </a:lnTo>
                <a:close/>
                <a:moveTo>
                  <a:pt x="9636" y="11218"/>
                </a:moveTo>
                <a:lnTo>
                  <a:pt x="9782" y="11291"/>
                </a:lnTo>
                <a:lnTo>
                  <a:pt x="9928" y="11364"/>
                </a:lnTo>
                <a:lnTo>
                  <a:pt x="9855" y="11510"/>
                </a:lnTo>
                <a:lnTo>
                  <a:pt x="9757" y="11632"/>
                </a:lnTo>
                <a:lnTo>
                  <a:pt x="9636" y="11778"/>
                </a:lnTo>
                <a:lnTo>
                  <a:pt x="9514" y="11875"/>
                </a:lnTo>
                <a:lnTo>
                  <a:pt x="9246" y="12070"/>
                </a:lnTo>
                <a:lnTo>
                  <a:pt x="8930" y="12240"/>
                </a:lnTo>
                <a:lnTo>
                  <a:pt x="8589" y="12362"/>
                </a:lnTo>
                <a:lnTo>
                  <a:pt x="8249" y="12435"/>
                </a:lnTo>
                <a:lnTo>
                  <a:pt x="7908" y="12483"/>
                </a:lnTo>
                <a:lnTo>
                  <a:pt x="7592" y="12508"/>
                </a:lnTo>
                <a:lnTo>
                  <a:pt x="7227" y="12508"/>
                </a:lnTo>
                <a:lnTo>
                  <a:pt x="6886" y="12459"/>
                </a:lnTo>
                <a:lnTo>
                  <a:pt x="6521" y="12362"/>
                </a:lnTo>
                <a:lnTo>
                  <a:pt x="6375" y="12289"/>
                </a:lnTo>
                <a:lnTo>
                  <a:pt x="6205" y="12216"/>
                </a:lnTo>
                <a:lnTo>
                  <a:pt x="6083" y="12118"/>
                </a:lnTo>
                <a:lnTo>
                  <a:pt x="5986" y="12021"/>
                </a:lnTo>
                <a:lnTo>
                  <a:pt x="5888" y="11924"/>
                </a:lnTo>
                <a:lnTo>
                  <a:pt x="5815" y="11826"/>
                </a:lnTo>
                <a:lnTo>
                  <a:pt x="5694" y="11583"/>
                </a:lnTo>
                <a:lnTo>
                  <a:pt x="5572" y="11315"/>
                </a:lnTo>
                <a:lnTo>
                  <a:pt x="5645" y="11291"/>
                </a:lnTo>
                <a:lnTo>
                  <a:pt x="5840" y="11267"/>
                </a:lnTo>
                <a:lnTo>
                  <a:pt x="6107" y="11242"/>
                </a:lnTo>
                <a:lnTo>
                  <a:pt x="6180" y="11364"/>
                </a:lnTo>
                <a:lnTo>
                  <a:pt x="6278" y="11486"/>
                </a:lnTo>
                <a:lnTo>
                  <a:pt x="6448" y="11656"/>
                </a:lnTo>
                <a:lnTo>
                  <a:pt x="6594" y="11753"/>
                </a:lnTo>
                <a:lnTo>
                  <a:pt x="6764" y="11851"/>
                </a:lnTo>
                <a:lnTo>
                  <a:pt x="7105" y="11972"/>
                </a:lnTo>
                <a:lnTo>
                  <a:pt x="7446" y="12045"/>
                </a:lnTo>
                <a:lnTo>
                  <a:pt x="7811" y="12094"/>
                </a:lnTo>
                <a:lnTo>
                  <a:pt x="8151" y="12094"/>
                </a:lnTo>
                <a:lnTo>
                  <a:pt x="8492" y="12070"/>
                </a:lnTo>
                <a:lnTo>
                  <a:pt x="8833" y="11972"/>
                </a:lnTo>
                <a:lnTo>
                  <a:pt x="9003" y="11924"/>
                </a:lnTo>
                <a:lnTo>
                  <a:pt x="9173" y="11851"/>
                </a:lnTo>
                <a:lnTo>
                  <a:pt x="9295" y="11753"/>
                </a:lnTo>
                <a:lnTo>
                  <a:pt x="9441" y="11607"/>
                </a:lnTo>
                <a:lnTo>
                  <a:pt x="9563" y="11461"/>
                </a:lnTo>
                <a:lnTo>
                  <a:pt x="9587" y="11364"/>
                </a:lnTo>
                <a:lnTo>
                  <a:pt x="9611" y="11291"/>
                </a:lnTo>
                <a:lnTo>
                  <a:pt x="9636" y="11218"/>
                </a:lnTo>
                <a:close/>
                <a:moveTo>
                  <a:pt x="5231" y="11437"/>
                </a:moveTo>
                <a:lnTo>
                  <a:pt x="5231" y="11583"/>
                </a:lnTo>
                <a:lnTo>
                  <a:pt x="5280" y="11729"/>
                </a:lnTo>
                <a:lnTo>
                  <a:pt x="5329" y="11875"/>
                </a:lnTo>
                <a:lnTo>
                  <a:pt x="5402" y="12021"/>
                </a:lnTo>
                <a:lnTo>
                  <a:pt x="5596" y="12264"/>
                </a:lnTo>
                <a:lnTo>
                  <a:pt x="5815" y="12459"/>
                </a:lnTo>
                <a:lnTo>
                  <a:pt x="6010" y="12581"/>
                </a:lnTo>
                <a:lnTo>
                  <a:pt x="6205" y="12702"/>
                </a:lnTo>
                <a:lnTo>
                  <a:pt x="6399" y="12775"/>
                </a:lnTo>
                <a:lnTo>
                  <a:pt x="6618" y="12848"/>
                </a:lnTo>
                <a:lnTo>
                  <a:pt x="6837" y="12897"/>
                </a:lnTo>
                <a:lnTo>
                  <a:pt x="7056" y="12946"/>
                </a:lnTo>
                <a:lnTo>
                  <a:pt x="7494" y="12970"/>
                </a:lnTo>
                <a:lnTo>
                  <a:pt x="7908" y="12946"/>
                </a:lnTo>
                <a:lnTo>
                  <a:pt x="8322" y="12897"/>
                </a:lnTo>
                <a:lnTo>
                  <a:pt x="8760" y="12775"/>
                </a:lnTo>
                <a:lnTo>
                  <a:pt x="9149" y="12629"/>
                </a:lnTo>
                <a:lnTo>
                  <a:pt x="9344" y="12532"/>
                </a:lnTo>
                <a:lnTo>
                  <a:pt x="9538" y="12410"/>
                </a:lnTo>
                <a:lnTo>
                  <a:pt x="9709" y="12289"/>
                </a:lnTo>
                <a:lnTo>
                  <a:pt x="9879" y="12143"/>
                </a:lnTo>
                <a:lnTo>
                  <a:pt x="10025" y="11997"/>
                </a:lnTo>
                <a:lnTo>
                  <a:pt x="10147" y="11851"/>
                </a:lnTo>
                <a:lnTo>
                  <a:pt x="10268" y="11656"/>
                </a:lnTo>
                <a:lnTo>
                  <a:pt x="10366" y="11486"/>
                </a:lnTo>
                <a:lnTo>
                  <a:pt x="10950" y="11583"/>
                </a:lnTo>
                <a:lnTo>
                  <a:pt x="10974" y="11583"/>
                </a:lnTo>
                <a:lnTo>
                  <a:pt x="10828" y="11680"/>
                </a:lnTo>
                <a:lnTo>
                  <a:pt x="10658" y="11778"/>
                </a:lnTo>
                <a:lnTo>
                  <a:pt x="10512" y="11899"/>
                </a:lnTo>
                <a:lnTo>
                  <a:pt x="10366" y="12045"/>
                </a:lnTo>
                <a:lnTo>
                  <a:pt x="10317" y="12118"/>
                </a:lnTo>
                <a:lnTo>
                  <a:pt x="10293" y="12216"/>
                </a:lnTo>
                <a:lnTo>
                  <a:pt x="10439" y="12167"/>
                </a:lnTo>
                <a:lnTo>
                  <a:pt x="10585" y="12094"/>
                </a:lnTo>
                <a:lnTo>
                  <a:pt x="10852" y="11924"/>
                </a:lnTo>
                <a:lnTo>
                  <a:pt x="11193" y="11778"/>
                </a:lnTo>
                <a:lnTo>
                  <a:pt x="11315" y="11753"/>
                </a:lnTo>
                <a:lnTo>
                  <a:pt x="11436" y="11705"/>
                </a:lnTo>
                <a:lnTo>
                  <a:pt x="11461" y="11680"/>
                </a:lnTo>
                <a:lnTo>
                  <a:pt x="12020" y="11851"/>
                </a:lnTo>
                <a:lnTo>
                  <a:pt x="11728" y="11948"/>
                </a:lnTo>
                <a:lnTo>
                  <a:pt x="11436" y="12070"/>
                </a:lnTo>
                <a:lnTo>
                  <a:pt x="11144" y="12191"/>
                </a:lnTo>
                <a:lnTo>
                  <a:pt x="10877" y="12362"/>
                </a:lnTo>
                <a:lnTo>
                  <a:pt x="10633" y="12532"/>
                </a:lnTo>
                <a:lnTo>
                  <a:pt x="10609" y="12556"/>
                </a:lnTo>
                <a:lnTo>
                  <a:pt x="10633" y="12581"/>
                </a:lnTo>
                <a:lnTo>
                  <a:pt x="11144" y="12386"/>
                </a:lnTo>
                <a:lnTo>
                  <a:pt x="11655" y="12216"/>
                </a:lnTo>
                <a:lnTo>
                  <a:pt x="11874" y="12167"/>
                </a:lnTo>
                <a:lnTo>
                  <a:pt x="12093" y="12118"/>
                </a:lnTo>
                <a:lnTo>
                  <a:pt x="12312" y="12094"/>
                </a:lnTo>
                <a:lnTo>
                  <a:pt x="12531" y="12021"/>
                </a:lnTo>
                <a:lnTo>
                  <a:pt x="12969" y="12216"/>
                </a:lnTo>
                <a:lnTo>
                  <a:pt x="12726" y="12289"/>
                </a:lnTo>
                <a:lnTo>
                  <a:pt x="12507" y="12386"/>
                </a:lnTo>
                <a:lnTo>
                  <a:pt x="11874" y="12654"/>
                </a:lnTo>
                <a:lnTo>
                  <a:pt x="11582" y="12800"/>
                </a:lnTo>
                <a:lnTo>
                  <a:pt x="11266" y="12897"/>
                </a:lnTo>
                <a:lnTo>
                  <a:pt x="11242" y="12921"/>
                </a:lnTo>
                <a:lnTo>
                  <a:pt x="11217" y="12946"/>
                </a:lnTo>
                <a:lnTo>
                  <a:pt x="11242" y="12970"/>
                </a:lnTo>
                <a:lnTo>
                  <a:pt x="11266" y="12994"/>
                </a:lnTo>
                <a:lnTo>
                  <a:pt x="11850" y="12873"/>
                </a:lnTo>
                <a:lnTo>
                  <a:pt x="12458" y="12727"/>
                </a:lnTo>
                <a:lnTo>
                  <a:pt x="12677" y="12678"/>
                </a:lnTo>
                <a:lnTo>
                  <a:pt x="12920" y="12629"/>
                </a:lnTo>
                <a:lnTo>
                  <a:pt x="13164" y="12556"/>
                </a:lnTo>
                <a:lnTo>
                  <a:pt x="13285" y="12508"/>
                </a:lnTo>
                <a:lnTo>
                  <a:pt x="13383" y="12459"/>
                </a:lnTo>
                <a:lnTo>
                  <a:pt x="13626" y="12629"/>
                </a:lnTo>
                <a:lnTo>
                  <a:pt x="13869" y="12824"/>
                </a:lnTo>
                <a:lnTo>
                  <a:pt x="13602" y="12873"/>
                </a:lnTo>
                <a:lnTo>
                  <a:pt x="12847" y="13067"/>
                </a:lnTo>
                <a:lnTo>
                  <a:pt x="12482" y="13165"/>
                </a:lnTo>
                <a:lnTo>
                  <a:pt x="12142" y="13286"/>
                </a:lnTo>
                <a:lnTo>
                  <a:pt x="12093" y="13335"/>
                </a:lnTo>
                <a:lnTo>
                  <a:pt x="12117" y="13359"/>
                </a:lnTo>
                <a:lnTo>
                  <a:pt x="12263" y="13408"/>
                </a:lnTo>
                <a:lnTo>
                  <a:pt x="12409" y="13432"/>
                </a:lnTo>
                <a:lnTo>
                  <a:pt x="12531" y="13457"/>
                </a:lnTo>
                <a:lnTo>
                  <a:pt x="12677" y="13432"/>
                </a:lnTo>
                <a:lnTo>
                  <a:pt x="12969" y="13408"/>
                </a:lnTo>
                <a:lnTo>
                  <a:pt x="13237" y="13335"/>
                </a:lnTo>
                <a:lnTo>
                  <a:pt x="13675" y="13238"/>
                </a:lnTo>
                <a:lnTo>
                  <a:pt x="13869" y="13189"/>
                </a:lnTo>
                <a:lnTo>
                  <a:pt x="14088" y="13165"/>
                </a:lnTo>
                <a:lnTo>
                  <a:pt x="14186" y="13140"/>
                </a:lnTo>
                <a:lnTo>
                  <a:pt x="14356" y="13335"/>
                </a:lnTo>
                <a:lnTo>
                  <a:pt x="14502" y="13530"/>
                </a:lnTo>
                <a:lnTo>
                  <a:pt x="14186" y="13554"/>
                </a:lnTo>
                <a:lnTo>
                  <a:pt x="13845" y="13578"/>
                </a:lnTo>
                <a:lnTo>
                  <a:pt x="13529" y="13627"/>
                </a:lnTo>
                <a:lnTo>
                  <a:pt x="13212" y="13676"/>
                </a:lnTo>
                <a:lnTo>
                  <a:pt x="13042" y="13724"/>
                </a:lnTo>
                <a:lnTo>
                  <a:pt x="12896" y="13773"/>
                </a:lnTo>
                <a:lnTo>
                  <a:pt x="12872" y="13797"/>
                </a:lnTo>
                <a:lnTo>
                  <a:pt x="12872" y="13822"/>
                </a:lnTo>
                <a:lnTo>
                  <a:pt x="12896" y="13846"/>
                </a:lnTo>
                <a:lnTo>
                  <a:pt x="12896" y="13870"/>
                </a:lnTo>
                <a:lnTo>
                  <a:pt x="13188" y="13919"/>
                </a:lnTo>
                <a:lnTo>
                  <a:pt x="13456" y="13943"/>
                </a:lnTo>
                <a:lnTo>
                  <a:pt x="13991" y="13919"/>
                </a:lnTo>
                <a:lnTo>
                  <a:pt x="14745" y="13919"/>
                </a:lnTo>
                <a:lnTo>
                  <a:pt x="14916" y="14284"/>
                </a:lnTo>
                <a:lnTo>
                  <a:pt x="14405" y="14308"/>
                </a:lnTo>
                <a:lnTo>
                  <a:pt x="13821" y="14308"/>
                </a:lnTo>
                <a:lnTo>
                  <a:pt x="13529" y="14333"/>
                </a:lnTo>
                <a:lnTo>
                  <a:pt x="13383" y="14357"/>
                </a:lnTo>
                <a:lnTo>
                  <a:pt x="13237" y="14381"/>
                </a:lnTo>
                <a:lnTo>
                  <a:pt x="13212" y="14406"/>
                </a:lnTo>
                <a:lnTo>
                  <a:pt x="13188" y="14454"/>
                </a:lnTo>
                <a:lnTo>
                  <a:pt x="13212" y="14503"/>
                </a:lnTo>
                <a:lnTo>
                  <a:pt x="13237" y="14527"/>
                </a:lnTo>
                <a:lnTo>
                  <a:pt x="13529" y="14600"/>
                </a:lnTo>
                <a:lnTo>
                  <a:pt x="13821" y="14625"/>
                </a:lnTo>
                <a:lnTo>
                  <a:pt x="14721" y="14625"/>
                </a:lnTo>
                <a:lnTo>
                  <a:pt x="15037" y="14600"/>
                </a:lnTo>
                <a:lnTo>
                  <a:pt x="15110" y="14868"/>
                </a:lnTo>
                <a:lnTo>
                  <a:pt x="15159" y="15136"/>
                </a:lnTo>
                <a:lnTo>
                  <a:pt x="14989" y="15087"/>
                </a:lnTo>
                <a:lnTo>
                  <a:pt x="14818" y="15087"/>
                </a:lnTo>
                <a:lnTo>
                  <a:pt x="14453" y="15063"/>
                </a:lnTo>
                <a:lnTo>
                  <a:pt x="14234" y="15063"/>
                </a:lnTo>
                <a:lnTo>
                  <a:pt x="13991" y="15087"/>
                </a:lnTo>
                <a:lnTo>
                  <a:pt x="13772" y="15111"/>
                </a:lnTo>
                <a:lnTo>
                  <a:pt x="13529" y="15184"/>
                </a:lnTo>
                <a:lnTo>
                  <a:pt x="13504" y="15209"/>
                </a:lnTo>
                <a:lnTo>
                  <a:pt x="13504" y="15233"/>
                </a:lnTo>
                <a:lnTo>
                  <a:pt x="13504" y="15282"/>
                </a:lnTo>
                <a:lnTo>
                  <a:pt x="13553" y="15282"/>
                </a:lnTo>
                <a:lnTo>
                  <a:pt x="14015" y="15306"/>
                </a:lnTo>
                <a:lnTo>
                  <a:pt x="14453" y="15330"/>
                </a:lnTo>
                <a:lnTo>
                  <a:pt x="14843" y="15355"/>
                </a:lnTo>
                <a:lnTo>
                  <a:pt x="15013" y="15355"/>
                </a:lnTo>
                <a:lnTo>
                  <a:pt x="15183" y="15330"/>
                </a:lnTo>
                <a:lnTo>
                  <a:pt x="15183" y="15330"/>
                </a:lnTo>
                <a:lnTo>
                  <a:pt x="15086" y="15355"/>
                </a:lnTo>
                <a:lnTo>
                  <a:pt x="14794" y="15452"/>
                </a:lnTo>
                <a:lnTo>
                  <a:pt x="14502" y="15549"/>
                </a:lnTo>
                <a:lnTo>
                  <a:pt x="13918" y="15671"/>
                </a:lnTo>
                <a:lnTo>
                  <a:pt x="13310" y="15768"/>
                </a:lnTo>
                <a:lnTo>
                  <a:pt x="12701" y="15841"/>
                </a:lnTo>
                <a:lnTo>
                  <a:pt x="12677" y="15720"/>
                </a:lnTo>
                <a:lnTo>
                  <a:pt x="12653" y="15525"/>
                </a:lnTo>
                <a:lnTo>
                  <a:pt x="12628" y="15428"/>
                </a:lnTo>
                <a:lnTo>
                  <a:pt x="12555" y="15330"/>
                </a:lnTo>
                <a:lnTo>
                  <a:pt x="12482" y="15257"/>
                </a:lnTo>
                <a:lnTo>
                  <a:pt x="12385" y="15233"/>
                </a:lnTo>
                <a:lnTo>
                  <a:pt x="12288" y="15257"/>
                </a:lnTo>
                <a:lnTo>
                  <a:pt x="12215" y="15330"/>
                </a:lnTo>
                <a:lnTo>
                  <a:pt x="12166" y="15428"/>
                </a:lnTo>
                <a:lnTo>
                  <a:pt x="12142" y="15525"/>
                </a:lnTo>
                <a:lnTo>
                  <a:pt x="12142" y="15720"/>
                </a:lnTo>
                <a:lnTo>
                  <a:pt x="12142" y="15890"/>
                </a:lnTo>
                <a:lnTo>
                  <a:pt x="11801" y="15939"/>
                </a:lnTo>
                <a:lnTo>
                  <a:pt x="11290" y="15987"/>
                </a:lnTo>
                <a:lnTo>
                  <a:pt x="10755" y="16036"/>
                </a:lnTo>
                <a:lnTo>
                  <a:pt x="9709" y="16085"/>
                </a:lnTo>
                <a:lnTo>
                  <a:pt x="7592" y="16085"/>
                </a:lnTo>
                <a:lnTo>
                  <a:pt x="6521" y="16060"/>
                </a:lnTo>
                <a:lnTo>
                  <a:pt x="5475" y="16012"/>
                </a:lnTo>
                <a:lnTo>
                  <a:pt x="4428" y="15939"/>
                </a:lnTo>
                <a:lnTo>
                  <a:pt x="3382" y="15841"/>
                </a:lnTo>
                <a:lnTo>
                  <a:pt x="3236" y="15817"/>
                </a:lnTo>
                <a:lnTo>
                  <a:pt x="3236" y="15768"/>
                </a:lnTo>
                <a:lnTo>
                  <a:pt x="3236" y="15671"/>
                </a:lnTo>
                <a:lnTo>
                  <a:pt x="3212" y="15622"/>
                </a:lnTo>
                <a:lnTo>
                  <a:pt x="3212" y="15574"/>
                </a:lnTo>
                <a:lnTo>
                  <a:pt x="3236" y="15403"/>
                </a:lnTo>
                <a:lnTo>
                  <a:pt x="3236" y="15306"/>
                </a:lnTo>
                <a:lnTo>
                  <a:pt x="3212" y="15209"/>
                </a:lnTo>
                <a:lnTo>
                  <a:pt x="3163" y="15136"/>
                </a:lnTo>
                <a:lnTo>
                  <a:pt x="3090" y="15087"/>
                </a:lnTo>
                <a:lnTo>
                  <a:pt x="3017" y="15087"/>
                </a:lnTo>
                <a:lnTo>
                  <a:pt x="2920" y="15111"/>
                </a:lnTo>
                <a:lnTo>
                  <a:pt x="2823" y="15209"/>
                </a:lnTo>
                <a:lnTo>
                  <a:pt x="2750" y="15330"/>
                </a:lnTo>
                <a:lnTo>
                  <a:pt x="2725" y="15452"/>
                </a:lnTo>
                <a:lnTo>
                  <a:pt x="2701" y="15598"/>
                </a:lnTo>
                <a:lnTo>
                  <a:pt x="2701" y="15695"/>
                </a:lnTo>
                <a:lnTo>
                  <a:pt x="2141" y="15525"/>
                </a:lnTo>
                <a:lnTo>
                  <a:pt x="1582" y="15355"/>
                </a:lnTo>
                <a:lnTo>
                  <a:pt x="1314" y="15282"/>
                </a:lnTo>
                <a:lnTo>
                  <a:pt x="1046" y="15257"/>
                </a:lnTo>
                <a:lnTo>
                  <a:pt x="754" y="15233"/>
                </a:lnTo>
                <a:lnTo>
                  <a:pt x="487" y="15257"/>
                </a:lnTo>
                <a:lnTo>
                  <a:pt x="462" y="15038"/>
                </a:lnTo>
                <a:lnTo>
                  <a:pt x="487" y="14844"/>
                </a:lnTo>
                <a:lnTo>
                  <a:pt x="511" y="14625"/>
                </a:lnTo>
                <a:lnTo>
                  <a:pt x="584" y="14430"/>
                </a:lnTo>
                <a:lnTo>
                  <a:pt x="657" y="14235"/>
                </a:lnTo>
                <a:lnTo>
                  <a:pt x="754" y="14041"/>
                </a:lnTo>
                <a:lnTo>
                  <a:pt x="852" y="13870"/>
                </a:lnTo>
                <a:lnTo>
                  <a:pt x="973" y="13676"/>
                </a:lnTo>
                <a:lnTo>
                  <a:pt x="1241" y="13359"/>
                </a:lnTo>
                <a:lnTo>
                  <a:pt x="1557" y="13043"/>
                </a:lnTo>
                <a:lnTo>
                  <a:pt x="1874" y="12775"/>
                </a:lnTo>
                <a:lnTo>
                  <a:pt x="2190" y="12532"/>
                </a:lnTo>
                <a:lnTo>
                  <a:pt x="2409" y="12386"/>
                </a:lnTo>
                <a:lnTo>
                  <a:pt x="2604" y="12289"/>
                </a:lnTo>
                <a:lnTo>
                  <a:pt x="3042" y="12070"/>
                </a:lnTo>
                <a:lnTo>
                  <a:pt x="3480" y="11924"/>
                </a:lnTo>
                <a:lnTo>
                  <a:pt x="3942" y="11778"/>
                </a:lnTo>
                <a:lnTo>
                  <a:pt x="4234" y="11680"/>
                </a:lnTo>
                <a:lnTo>
                  <a:pt x="4574" y="11607"/>
                </a:lnTo>
                <a:lnTo>
                  <a:pt x="5231" y="11437"/>
                </a:lnTo>
                <a:close/>
                <a:moveTo>
                  <a:pt x="8200" y="1"/>
                </a:moveTo>
                <a:lnTo>
                  <a:pt x="7811" y="50"/>
                </a:lnTo>
                <a:lnTo>
                  <a:pt x="7470" y="123"/>
                </a:lnTo>
                <a:lnTo>
                  <a:pt x="7154" y="244"/>
                </a:lnTo>
                <a:lnTo>
                  <a:pt x="6667" y="463"/>
                </a:lnTo>
                <a:lnTo>
                  <a:pt x="6424" y="609"/>
                </a:lnTo>
                <a:lnTo>
                  <a:pt x="6278" y="731"/>
                </a:lnTo>
                <a:lnTo>
                  <a:pt x="6205" y="804"/>
                </a:lnTo>
                <a:lnTo>
                  <a:pt x="6180" y="853"/>
                </a:lnTo>
                <a:lnTo>
                  <a:pt x="6205" y="926"/>
                </a:lnTo>
                <a:lnTo>
                  <a:pt x="6253" y="974"/>
                </a:lnTo>
                <a:lnTo>
                  <a:pt x="6302" y="999"/>
                </a:lnTo>
                <a:lnTo>
                  <a:pt x="6472" y="999"/>
                </a:lnTo>
                <a:lnTo>
                  <a:pt x="6594" y="950"/>
                </a:lnTo>
                <a:lnTo>
                  <a:pt x="6716" y="877"/>
                </a:lnTo>
                <a:lnTo>
                  <a:pt x="7178" y="682"/>
                </a:lnTo>
                <a:lnTo>
                  <a:pt x="7421" y="585"/>
                </a:lnTo>
                <a:lnTo>
                  <a:pt x="7665" y="488"/>
                </a:lnTo>
                <a:lnTo>
                  <a:pt x="8005" y="439"/>
                </a:lnTo>
                <a:lnTo>
                  <a:pt x="8346" y="415"/>
                </a:lnTo>
                <a:lnTo>
                  <a:pt x="8735" y="439"/>
                </a:lnTo>
                <a:lnTo>
                  <a:pt x="9125" y="488"/>
                </a:lnTo>
                <a:lnTo>
                  <a:pt x="9490" y="585"/>
                </a:lnTo>
                <a:lnTo>
                  <a:pt x="9855" y="707"/>
                </a:lnTo>
                <a:lnTo>
                  <a:pt x="10195" y="828"/>
                </a:lnTo>
                <a:lnTo>
                  <a:pt x="10487" y="974"/>
                </a:lnTo>
                <a:lnTo>
                  <a:pt x="10706" y="1096"/>
                </a:lnTo>
                <a:lnTo>
                  <a:pt x="10877" y="1242"/>
                </a:lnTo>
                <a:lnTo>
                  <a:pt x="11023" y="1412"/>
                </a:lnTo>
                <a:lnTo>
                  <a:pt x="11169" y="1583"/>
                </a:lnTo>
                <a:lnTo>
                  <a:pt x="11290" y="1801"/>
                </a:lnTo>
                <a:lnTo>
                  <a:pt x="11388" y="1996"/>
                </a:lnTo>
                <a:lnTo>
                  <a:pt x="11485" y="2215"/>
                </a:lnTo>
                <a:lnTo>
                  <a:pt x="11558" y="2458"/>
                </a:lnTo>
                <a:lnTo>
                  <a:pt x="11655" y="2921"/>
                </a:lnTo>
                <a:lnTo>
                  <a:pt x="11728" y="3407"/>
                </a:lnTo>
                <a:lnTo>
                  <a:pt x="11753" y="3894"/>
                </a:lnTo>
                <a:lnTo>
                  <a:pt x="11753" y="4356"/>
                </a:lnTo>
                <a:lnTo>
                  <a:pt x="11217" y="4356"/>
                </a:lnTo>
                <a:lnTo>
                  <a:pt x="10974" y="4332"/>
                </a:lnTo>
                <a:lnTo>
                  <a:pt x="10731" y="4259"/>
                </a:lnTo>
                <a:lnTo>
                  <a:pt x="10487" y="4210"/>
                </a:lnTo>
                <a:lnTo>
                  <a:pt x="10244" y="4113"/>
                </a:lnTo>
                <a:lnTo>
                  <a:pt x="9782" y="3918"/>
                </a:lnTo>
                <a:lnTo>
                  <a:pt x="9319" y="3675"/>
                </a:lnTo>
                <a:lnTo>
                  <a:pt x="8881" y="3432"/>
                </a:lnTo>
                <a:lnTo>
                  <a:pt x="8419" y="3164"/>
                </a:lnTo>
                <a:lnTo>
                  <a:pt x="7981" y="2921"/>
                </a:lnTo>
                <a:lnTo>
                  <a:pt x="7908" y="2896"/>
                </a:lnTo>
                <a:lnTo>
                  <a:pt x="7835" y="2896"/>
                </a:lnTo>
                <a:lnTo>
                  <a:pt x="7786" y="2921"/>
                </a:lnTo>
                <a:lnTo>
                  <a:pt x="7738" y="2945"/>
                </a:lnTo>
                <a:lnTo>
                  <a:pt x="7689" y="2994"/>
                </a:lnTo>
                <a:lnTo>
                  <a:pt x="7665" y="3042"/>
                </a:lnTo>
                <a:lnTo>
                  <a:pt x="7640" y="3115"/>
                </a:lnTo>
                <a:lnTo>
                  <a:pt x="7640" y="3164"/>
                </a:lnTo>
                <a:lnTo>
                  <a:pt x="7713" y="3529"/>
                </a:lnTo>
                <a:lnTo>
                  <a:pt x="7786" y="3894"/>
                </a:lnTo>
                <a:lnTo>
                  <a:pt x="7640" y="3797"/>
                </a:lnTo>
                <a:lnTo>
                  <a:pt x="7494" y="3699"/>
                </a:lnTo>
                <a:lnTo>
                  <a:pt x="7202" y="3432"/>
                </a:lnTo>
                <a:lnTo>
                  <a:pt x="6959" y="3140"/>
                </a:lnTo>
                <a:lnTo>
                  <a:pt x="6740" y="2799"/>
                </a:lnTo>
                <a:lnTo>
                  <a:pt x="6545" y="2458"/>
                </a:lnTo>
                <a:lnTo>
                  <a:pt x="6424" y="2118"/>
                </a:lnTo>
                <a:lnTo>
                  <a:pt x="6399" y="1947"/>
                </a:lnTo>
                <a:lnTo>
                  <a:pt x="6375" y="1777"/>
                </a:lnTo>
                <a:lnTo>
                  <a:pt x="6375" y="1607"/>
                </a:lnTo>
                <a:lnTo>
                  <a:pt x="6399" y="1461"/>
                </a:lnTo>
                <a:lnTo>
                  <a:pt x="6399" y="1388"/>
                </a:lnTo>
                <a:lnTo>
                  <a:pt x="6399" y="1339"/>
                </a:lnTo>
                <a:lnTo>
                  <a:pt x="6351" y="1291"/>
                </a:lnTo>
                <a:lnTo>
                  <a:pt x="6302" y="1266"/>
                </a:lnTo>
                <a:lnTo>
                  <a:pt x="6205" y="1266"/>
                </a:lnTo>
                <a:lnTo>
                  <a:pt x="6156" y="1291"/>
                </a:lnTo>
                <a:lnTo>
                  <a:pt x="6107" y="1339"/>
                </a:lnTo>
                <a:lnTo>
                  <a:pt x="6034" y="1485"/>
                </a:lnTo>
                <a:lnTo>
                  <a:pt x="6010" y="1655"/>
                </a:lnTo>
                <a:lnTo>
                  <a:pt x="5815" y="1680"/>
                </a:lnTo>
                <a:lnTo>
                  <a:pt x="5645" y="1728"/>
                </a:lnTo>
                <a:lnTo>
                  <a:pt x="5475" y="1826"/>
                </a:lnTo>
                <a:lnTo>
                  <a:pt x="5304" y="1923"/>
                </a:lnTo>
                <a:lnTo>
                  <a:pt x="5085" y="2069"/>
                </a:lnTo>
                <a:lnTo>
                  <a:pt x="4891" y="2215"/>
                </a:lnTo>
                <a:lnTo>
                  <a:pt x="4720" y="2337"/>
                </a:lnTo>
                <a:lnTo>
                  <a:pt x="4647" y="2410"/>
                </a:lnTo>
                <a:lnTo>
                  <a:pt x="4599" y="2507"/>
                </a:lnTo>
                <a:lnTo>
                  <a:pt x="4574" y="2531"/>
                </a:lnTo>
                <a:lnTo>
                  <a:pt x="4599" y="2556"/>
                </a:lnTo>
                <a:lnTo>
                  <a:pt x="4623" y="2580"/>
                </a:lnTo>
                <a:lnTo>
                  <a:pt x="4647" y="2604"/>
                </a:lnTo>
                <a:lnTo>
                  <a:pt x="4745" y="2580"/>
                </a:lnTo>
                <a:lnTo>
                  <a:pt x="4818" y="2556"/>
                </a:lnTo>
                <a:lnTo>
                  <a:pt x="4988" y="2458"/>
                </a:lnTo>
                <a:lnTo>
                  <a:pt x="5280" y="2239"/>
                </a:lnTo>
                <a:lnTo>
                  <a:pt x="5621" y="1996"/>
                </a:lnTo>
                <a:lnTo>
                  <a:pt x="5986" y="1801"/>
                </a:lnTo>
                <a:lnTo>
                  <a:pt x="5986" y="1996"/>
                </a:lnTo>
                <a:lnTo>
                  <a:pt x="6034" y="2166"/>
                </a:lnTo>
                <a:lnTo>
                  <a:pt x="6083" y="2337"/>
                </a:lnTo>
                <a:lnTo>
                  <a:pt x="6156" y="2531"/>
                </a:lnTo>
                <a:lnTo>
                  <a:pt x="6302" y="2872"/>
                </a:lnTo>
                <a:lnTo>
                  <a:pt x="6472" y="3164"/>
                </a:lnTo>
                <a:lnTo>
                  <a:pt x="6618" y="3359"/>
                </a:lnTo>
                <a:lnTo>
                  <a:pt x="6764" y="3578"/>
                </a:lnTo>
                <a:lnTo>
                  <a:pt x="6959" y="3772"/>
                </a:lnTo>
                <a:lnTo>
                  <a:pt x="7129" y="3967"/>
                </a:lnTo>
                <a:lnTo>
                  <a:pt x="7348" y="4137"/>
                </a:lnTo>
                <a:lnTo>
                  <a:pt x="7567" y="4283"/>
                </a:lnTo>
                <a:lnTo>
                  <a:pt x="7811" y="4381"/>
                </a:lnTo>
                <a:lnTo>
                  <a:pt x="8054" y="4454"/>
                </a:lnTo>
                <a:lnTo>
                  <a:pt x="8151" y="4454"/>
                </a:lnTo>
                <a:lnTo>
                  <a:pt x="8249" y="4381"/>
                </a:lnTo>
                <a:lnTo>
                  <a:pt x="8297" y="4356"/>
                </a:lnTo>
                <a:lnTo>
                  <a:pt x="8322" y="4308"/>
                </a:lnTo>
                <a:lnTo>
                  <a:pt x="8322" y="4235"/>
                </a:lnTo>
                <a:lnTo>
                  <a:pt x="8322" y="4186"/>
                </a:lnTo>
                <a:lnTo>
                  <a:pt x="8151" y="3505"/>
                </a:lnTo>
                <a:lnTo>
                  <a:pt x="8151" y="3505"/>
                </a:lnTo>
                <a:lnTo>
                  <a:pt x="8881" y="3918"/>
                </a:lnTo>
                <a:lnTo>
                  <a:pt x="9587" y="4283"/>
                </a:lnTo>
                <a:lnTo>
                  <a:pt x="9952" y="4429"/>
                </a:lnTo>
                <a:lnTo>
                  <a:pt x="10317" y="4575"/>
                </a:lnTo>
                <a:lnTo>
                  <a:pt x="10682" y="4697"/>
                </a:lnTo>
                <a:lnTo>
                  <a:pt x="11071" y="4746"/>
                </a:lnTo>
                <a:lnTo>
                  <a:pt x="11169" y="4940"/>
                </a:lnTo>
                <a:lnTo>
                  <a:pt x="11242" y="5111"/>
                </a:lnTo>
                <a:lnTo>
                  <a:pt x="11266" y="5281"/>
                </a:lnTo>
                <a:lnTo>
                  <a:pt x="11266" y="5451"/>
                </a:lnTo>
                <a:lnTo>
                  <a:pt x="11242" y="5792"/>
                </a:lnTo>
                <a:lnTo>
                  <a:pt x="11266" y="5865"/>
                </a:lnTo>
                <a:lnTo>
                  <a:pt x="11315" y="5938"/>
                </a:lnTo>
                <a:lnTo>
                  <a:pt x="11363" y="5987"/>
                </a:lnTo>
                <a:lnTo>
                  <a:pt x="11509" y="5987"/>
                </a:lnTo>
                <a:lnTo>
                  <a:pt x="11582" y="5962"/>
                </a:lnTo>
                <a:lnTo>
                  <a:pt x="11631" y="5914"/>
                </a:lnTo>
                <a:lnTo>
                  <a:pt x="11655" y="5841"/>
                </a:lnTo>
                <a:lnTo>
                  <a:pt x="11704" y="5622"/>
                </a:lnTo>
                <a:lnTo>
                  <a:pt x="11704" y="5354"/>
                </a:lnTo>
                <a:lnTo>
                  <a:pt x="11680" y="5135"/>
                </a:lnTo>
                <a:lnTo>
                  <a:pt x="11607" y="4892"/>
                </a:lnTo>
                <a:lnTo>
                  <a:pt x="11558" y="4794"/>
                </a:lnTo>
                <a:lnTo>
                  <a:pt x="11680" y="4770"/>
                </a:lnTo>
                <a:lnTo>
                  <a:pt x="11801" y="4940"/>
                </a:lnTo>
                <a:lnTo>
                  <a:pt x="11923" y="5111"/>
                </a:lnTo>
                <a:lnTo>
                  <a:pt x="11996" y="5305"/>
                </a:lnTo>
                <a:lnTo>
                  <a:pt x="12044" y="5500"/>
                </a:lnTo>
                <a:lnTo>
                  <a:pt x="12069" y="5695"/>
                </a:lnTo>
                <a:lnTo>
                  <a:pt x="12093" y="5889"/>
                </a:lnTo>
                <a:lnTo>
                  <a:pt x="12069" y="6108"/>
                </a:lnTo>
                <a:lnTo>
                  <a:pt x="12044" y="6303"/>
                </a:lnTo>
                <a:lnTo>
                  <a:pt x="11996" y="6522"/>
                </a:lnTo>
                <a:lnTo>
                  <a:pt x="11899" y="6692"/>
                </a:lnTo>
                <a:lnTo>
                  <a:pt x="11801" y="6887"/>
                </a:lnTo>
                <a:lnTo>
                  <a:pt x="11655" y="7033"/>
                </a:lnTo>
                <a:lnTo>
                  <a:pt x="11631" y="7082"/>
                </a:lnTo>
                <a:lnTo>
                  <a:pt x="11631" y="6936"/>
                </a:lnTo>
                <a:lnTo>
                  <a:pt x="11631" y="6814"/>
                </a:lnTo>
                <a:lnTo>
                  <a:pt x="11582" y="6717"/>
                </a:lnTo>
                <a:lnTo>
                  <a:pt x="11509" y="6619"/>
                </a:lnTo>
                <a:lnTo>
                  <a:pt x="11436" y="6571"/>
                </a:lnTo>
                <a:lnTo>
                  <a:pt x="11290" y="6571"/>
                </a:lnTo>
                <a:lnTo>
                  <a:pt x="11242" y="6619"/>
                </a:lnTo>
                <a:lnTo>
                  <a:pt x="11193" y="6668"/>
                </a:lnTo>
                <a:lnTo>
                  <a:pt x="11169" y="6717"/>
                </a:lnTo>
                <a:lnTo>
                  <a:pt x="11169" y="6790"/>
                </a:lnTo>
                <a:lnTo>
                  <a:pt x="11193" y="6863"/>
                </a:lnTo>
                <a:lnTo>
                  <a:pt x="11169" y="6838"/>
                </a:lnTo>
                <a:lnTo>
                  <a:pt x="11144" y="6863"/>
                </a:lnTo>
                <a:lnTo>
                  <a:pt x="11144" y="6984"/>
                </a:lnTo>
                <a:lnTo>
                  <a:pt x="11071" y="7228"/>
                </a:lnTo>
                <a:lnTo>
                  <a:pt x="10974" y="7447"/>
                </a:lnTo>
                <a:lnTo>
                  <a:pt x="10755" y="7933"/>
                </a:lnTo>
                <a:lnTo>
                  <a:pt x="10487" y="8396"/>
                </a:lnTo>
                <a:lnTo>
                  <a:pt x="10317" y="8663"/>
                </a:lnTo>
                <a:lnTo>
                  <a:pt x="10098" y="8907"/>
                </a:lnTo>
                <a:lnTo>
                  <a:pt x="9879" y="9126"/>
                </a:lnTo>
                <a:lnTo>
                  <a:pt x="9611" y="9320"/>
                </a:lnTo>
                <a:lnTo>
                  <a:pt x="9344" y="9491"/>
                </a:lnTo>
                <a:lnTo>
                  <a:pt x="9052" y="9637"/>
                </a:lnTo>
                <a:lnTo>
                  <a:pt x="8735" y="9734"/>
                </a:lnTo>
                <a:lnTo>
                  <a:pt x="8419" y="9782"/>
                </a:lnTo>
                <a:lnTo>
                  <a:pt x="8078" y="9807"/>
                </a:lnTo>
                <a:lnTo>
                  <a:pt x="7738" y="9782"/>
                </a:lnTo>
                <a:lnTo>
                  <a:pt x="7397" y="9709"/>
                </a:lnTo>
                <a:lnTo>
                  <a:pt x="7056" y="9612"/>
                </a:lnTo>
                <a:lnTo>
                  <a:pt x="6716" y="9466"/>
                </a:lnTo>
                <a:lnTo>
                  <a:pt x="6424" y="9296"/>
                </a:lnTo>
                <a:lnTo>
                  <a:pt x="6107" y="9126"/>
                </a:lnTo>
                <a:lnTo>
                  <a:pt x="5840" y="8907"/>
                </a:lnTo>
                <a:lnTo>
                  <a:pt x="5596" y="8712"/>
                </a:lnTo>
                <a:lnTo>
                  <a:pt x="5377" y="8469"/>
                </a:lnTo>
                <a:lnTo>
                  <a:pt x="5158" y="8225"/>
                </a:lnTo>
                <a:lnTo>
                  <a:pt x="4988" y="7958"/>
                </a:lnTo>
                <a:lnTo>
                  <a:pt x="4891" y="7787"/>
                </a:lnTo>
                <a:lnTo>
                  <a:pt x="4818" y="7641"/>
                </a:lnTo>
                <a:lnTo>
                  <a:pt x="4696" y="7301"/>
                </a:lnTo>
                <a:lnTo>
                  <a:pt x="4599" y="6960"/>
                </a:lnTo>
                <a:lnTo>
                  <a:pt x="4477" y="6644"/>
                </a:lnTo>
                <a:lnTo>
                  <a:pt x="4428" y="6571"/>
                </a:lnTo>
                <a:lnTo>
                  <a:pt x="4355" y="6546"/>
                </a:lnTo>
                <a:lnTo>
                  <a:pt x="4282" y="6571"/>
                </a:lnTo>
                <a:lnTo>
                  <a:pt x="4258" y="6595"/>
                </a:lnTo>
                <a:lnTo>
                  <a:pt x="4234" y="6644"/>
                </a:lnTo>
                <a:lnTo>
                  <a:pt x="4209" y="6936"/>
                </a:lnTo>
                <a:lnTo>
                  <a:pt x="4234" y="7228"/>
                </a:lnTo>
                <a:lnTo>
                  <a:pt x="4088" y="7130"/>
                </a:lnTo>
                <a:lnTo>
                  <a:pt x="3966" y="7033"/>
                </a:lnTo>
                <a:lnTo>
                  <a:pt x="3845" y="6911"/>
                </a:lnTo>
                <a:lnTo>
                  <a:pt x="3772" y="6790"/>
                </a:lnTo>
                <a:lnTo>
                  <a:pt x="3699" y="6644"/>
                </a:lnTo>
                <a:lnTo>
                  <a:pt x="3650" y="6473"/>
                </a:lnTo>
                <a:lnTo>
                  <a:pt x="3577" y="6133"/>
                </a:lnTo>
                <a:lnTo>
                  <a:pt x="3553" y="5816"/>
                </a:lnTo>
                <a:lnTo>
                  <a:pt x="3577" y="5670"/>
                </a:lnTo>
                <a:lnTo>
                  <a:pt x="3601" y="5524"/>
                </a:lnTo>
                <a:lnTo>
                  <a:pt x="3650" y="5378"/>
                </a:lnTo>
                <a:lnTo>
                  <a:pt x="3699" y="5232"/>
                </a:lnTo>
                <a:lnTo>
                  <a:pt x="3772" y="5111"/>
                </a:lnTo>
                <a:lnTo>
                  <a:pt x="3893" y="5013"/>
                </a:lnTo>
                <a:lnTo>
                  <a:pt x="3942" y="5013"/>
                </a:lnTo>
                <a:lnTo>
                  <a:pt x="3918" y="5208"/>
                </a:lnTo>
                <a:lnTo>
                  <a:pt x="3942" y="5403"/>
                </a:lnTo>
                <a:lnTo>
                  <a:pt x="3966" y="5476"/>
                </a:lnTo>
                <a:lnTo>
                  <a:pt x="4015" y="5549"/>
                </a:lnTo>
                <a:lnTo>
                  <a:pt x="4063" y="5622"/>
                </a:lnTo>
                <a:lnTo>
                  <a:pt x="4136" y="5670"/>
                </a:lnTo>
                <a:lnTo>
                  <a:pt x="4209" y="5695"/>
                </a:lnTo>
                <a:lnTo>
                  <a:pt x="4258" y="5670"/>
                </a:lnTo>
                <a:lnTo>
                  <a:pt x="4307" y="5646"/>
                </a:lnTo>
                <a:lnTo>
                  <a:pt x="4355" y="5597"/>
                </a:lnTo>
                <a:lnTo>
                  <a:pt x="4355" y="5476"/>
                </a:lnTo>
                <a:lnTo>
                  <a:pt x="4355" y="5403"/>
                </a:lnTo>
                <a:lnTo>
                  <a:pt x="4307" y="5208"/>
                </a:lnTo>
                <a:lnTo>
                  <a:pt x="4331" y="5086"/>
                </a:lnTo>
                <a:lnTo>
                  <a:pt x="4355" y="4965"/>
                </a:lnTo>
                <a:lnTo>
                  <a:pt x="4453" y="4746"/>
                </a:lnTo>
                <a:lnTo>
                  <a:pt x="4550" y="4575"/>
                </a:lnTo>
                <a:lnTo>
                  <a:pt x="4647" y="4405"/>
                </a:lnTo>
                <a:lnTo>
                  <a:pt x="5085" y="4016"/>
                </a:lnTo>
                <a:lnTo>
                  <a:pt x="5377" y="3748"/>
                </a:lnTo>
                <a:lnTo>
                  <a:pt x="5669" y="3432"/>
                </a:lnTo>
                <a:lnTo>
                  <a:pt x="5791" y="3237"/>
                </a:lnTo>
                <a:lnTo>
                  <a:pt x="5888" y="3067"/>
                </a:lnTo>
                <a:lnTo>
                  <a:pt x="5961" y="2872"/>
                </a:lnTo>
                <a:lnTo>
                  <a:pt x="6010" y="2677"/>
                </a:lnTo>
                <a:lnTo>
                  <a:pt x="5986" y="2629"/>
                </a:lnTo>
                <a:lnTo>
                  <a:pt x="5937" y="2604"/>
                </a:lnTo>
                <a:lnTo>
                  <a:pt x="5888" y="2604"/>
                </a:lnTo>
                <a:lnTo>
                  <a:pt x="5864" y="2629"/>
                </a:lnTo>
                <a:lnTo>
                  <a:pt x="5718" y="2750"/>
                </a:lnTo>
                <a:lnTo>
                  <a:pt x="5596" y="2921"/>
                </a:lnTo>
                <a:lnTo>
                  <a:pt x="5377" y="3237"/>
                </a:lnTo>
                <a:lnTo>
                  <a:pt x="5110" y="3505"/>
                </a:lnTo>
                <a:lnTo>
                  <a:pt x="4818" y="3772"/>
                </a:lnTo>
                <a:lnTo>
                  <a:pt x="4647" y="3894"/>
                </a:lnTo>
                <a:lnTo>
                  <a:pt x="4453" y="4040"/>
                </a:lnTo>
                <a:lnTo>
                  <a:pt x="4063" y="4332"/>
                </a:lnTo>
                <a:lnTo>
                  <a:pt x="4112" y="3894"/>
                </a:lnTo>
                <a:lnTo>
                  <a:pt x="4209" y="3456"/>
                </a:lnTo>
                <a:lnTo>
                  <a:pt x="4331" y="3042"/>
                </a:lnTo>
                <a:lnTo>
                  <a:pt x="4477" y="2629"/>
                </a:lnTo>
                <a:lnTo>
                  <a:pt x="4599" y="2337"/>
                </a:lnTo>
                <a:lnTo>
                  <a:pt x="4769" y="2045"/>
                </a:lnTo>
                <a:lnTo>
                  <a:pt x="4939" y="1777"/>
                </a:lnTo>
                <a:lnTo>
                  <a:pt x="5158" y="1558"/>
                </a:lnTo>
                <a:lnTo>
                  <a:pt x="5256" y="1485"/>
                </a:lnTo>
                <a:lnTo>
                  <a:pt x="5377" y="1412"/>
                </a:lnTo>
                <a:lnTo>
                  <a:pt x="5596" y="1364"/>
                </a:lnTo>
                <a:lnTo>
                  <a:pt x="5815" y="1315"/>
                </a:lnTo>
                <a:lnTo>
                  <a:pt x="5913" y="1291"/>
                </a:lnTo>
                <a:lnTo>
                  <a:pt x="6034" y="1242"/>
                </a:lnTo>
                <a:lnTo>
                  <a:pt x="6034" y="1218"/>
                </a:lnTo>
                <a:lnTo>
                  <a:pt x="6034" y="1193"/>
                </a:lnTo>
                <a:lnTo>
                  <a:pt x="5961" y="1096"/>
                </a:lnTo>
                <a:lnTo>
                  <a:pt x="5888" y="1023"/>
                </a:lnTo>
                <a:lnTo>
                  <a:pt x="5767" y="974"/>
                </a:lnTo>
                <a:lnTo>
                  <a:pt x="5523" y="974"/>
                </a:lnTo>
                <a:lnTo>
                  <a:pt x="5402" y="999"/>
                </a:lnTo>
                <a:lnTo>
                  <a:pt x="5183" y="1072"/>
                </a:lnTo>
                <a:lnTo>
                  <a:pt x="5037" y="1145"/>
                </a:lnTo>
                <a:lnTo>
                  <a:pt x="4915" y="1242"/>
                </a:lnTo>
                <a:lnTo>
                  <a:pt x="4793" y="1364"/>
                </a:lnTo>
                <a:lnTo>
                  <a:pt x="4672" y="1485"/>
                </a:lnTo>
                <a:lnTo>
                  <a:pt x="4477" y="1728"/>
                </a:lnTo>
                <a:lnTo>
                  <a:pt x="4307" y="2020"/>
                </a:lnTo>
                <a:lnTo>
                  <a:pt x="4161" y="2312"/>
                </a:lnTo>
                <a:lnTo>
                  <a:pt x="4015" y="2653"/>
                </a:lnTo>
                <a:lnTo>
                  <a:pt x="3893" y="3018"/>
                </a:lnTo>
                <a:lnTo>
                  <a:pt x="3772" y="3359"/>
                </a:lnTo>
                <a:lnTo>
                  <a:pt x="3699" y="3724"/>
                </a:lnTo>
                <a:lnTo>
                  <a:pt x="3650" y="4113"/>
                </a:lnTo>
                <a:lnTo>
                  <a:pt x="3650" y="4454"/>
                </a:lnTo>
                <a:lnTo>
                  <a:pt x="3674" y="4819"/>
                </a:lnTo>
                <a:lnTo>
                  <a:pt x="3553" y="4892"/>
                </a:lnTo>
                <a:lnTo>
                  <a:pt x="3455" y="5038"/>
                </a:lnTo>
                <a:lnTo>
                  <a:pt x="3382" y="5184"/>
                </a:lnTo>
                <a:lnTo>
                  <a:pt x="3334" y="5378"/>
                </a:lnTo>
                <a:lnTo>
                  <a:pt x="3236" y="5719"/>
                </a:lnTo>
                <a:lnTo>
                  <a:pt x="3212" y="5962"/>
                </a:lnTo>
                <a:lnTo>
                  <a:pt x="3236" y="6230"/>
                </a:lnTo>
                <a:lnTo>
                  <a:pt x="3285" y="6522"/>
                </a:lnTo>
                <a:lnTo>
                  <a:pt x="3358" y="6814"/>
                </a:lnTo>
                <a:lnTo>
                  <a:pt x="3480" y="7082"/>
                </a:lnTo>
                <a:lnTo>
                  <a:pt x="3626" y="7325"/>
                </a:lnTo>
                <a:lnTo>
                  <a:pt x="3723" y="7422"/>
                </a:lnTo>
                <a:lnTo>
                  <a:pt x="3845" y="7520"/>
                </a:lnTo>
                <a:lnTo>
                  <a:pt x="3942" y="7593"/>
                </a:lnTo>
                <a:lnTo>
                  <a:pt x="4063" y="7641"/>
                </a:lnTo>
                <a:lnTo>
                  <a:pt x="4209" y="7690"/>
                </a:lnTo>
                <a:lnTo>
                  <a:pt x="4355" y="7690"/>
                </a:lnTo>
                <a:lnTo>
                  <a:pt x="4477" y="7933"/>
                </a:lnTo>
                <a:lnTo>
                  <a:pt x="4599" y="8177"/>
                </a:lnTo>
                <a:lnTo>
                  <a:pt x="4745" y="8396"/>
                </a:lnTo>
                <a:lnTo>
                  <a:pt x="4915" y="8615"/>
                </a:lnTo>
                <a:lnTo>
                  <a:pt x="5085" y="8809"/>
                </a:lnTo>
                <a:lnTo>
                  <a:pt x="5256" y="8980"/>
                </a:lnTo>
                <a:lnTo>
                  <a:pt x="5645" y="9320"/>
                </a:lnTo>
                <a:lnTo>
                  <a:pt x="6010" y="9588"/>
                </a:lnTo>
                <a:lnTo>
                  <a:pt x="6424" y="9831"/>
                </a:lnTo>
                <a:lnTo>
                  <a:pt x="6351" y="9855"/>
                </a:lnTo>
                <a:lnTo>
                  <a:pt x="6278" y="9928"/>
                </a:lnTo>
                <a:lnTo>
                  <a:pt x="6253" y="10001"/>
                </a:lnTo>
                <a:lnTo>
                  <a:pt x="6205" y="10074"/>
                </a:lnTo>
                <a:lnTo>
                  <a:pt x="6180" y="10269"/>
                </a:lnTo>
                <a:lnTo>
                  <a:pt x="6156" y="10464"/>
                </a:lnTo>
                <a:lnTo>
                  <a:pt x="6156" y="10610"/>
                </a:lnTo>
                <a:lnTo>
                  <a:pt x="6180" y="10804"/>
                </a:lnTo>
                <a:lnTo>
                  <a:pt x="6010" y="10829"/>
                </a:lnTo>
                <a:lnTo>
                  <a:pt x="5864" y="10853"/>
                </a:lnTo>
                <a:lnTo>
                  <a:pt x="5596" y="10902"/>
                </a:lnTo>
                <a:lnTo>
                  <a:pt x="5231" y="10975"/>
                </a:lnTo>
                <a:lnTo>
                  <a:pt x="4866" y="11072"/>
                </a:lnTo>
                <a:lnTo>
                  <a:pt x="4161" y="11242"/>
                </a:lnTo>
                <a:lnTo>
                  <a:pt x="3480" y="11437"/>
                </a:lnTo>
                <a:lnTo>
                  <a:pt x="2993" y="11632"/>
                </a:lnTo>
                <a:lnTo>
                  <a:pt x="2531" y="11826"/>
                </a:lnTo>
                <a:lnTo>
                  <a:pt x="2068" y="12070"/>
                </a:lnTo>
                <a:lnTo>
                  <a:pt x="1655" y="12362"/>
                </a:lnTo>
                <a:lnTo>
                  <a:pt x="1314" y="12654"/>
                </a:lnTo>
                <a:lnTo>
                  <a:pt x="973" y="12970"/>
                </a:lnTo>
                <a:lnTo>
                  <a:pt x="681" y="13335"/>
                </a:lnTo>
                <a:lnTo>
                  <a:pt x="414" y="13700"/>
                </a:lnTo>
                <a:lnTo>
                  <a:pt x="316" y="13919"/>
                </a:lnTo>
                <a:lnTo>
                  <a:pt x="219" y="14114"/>
                </a:lnTo>
                <a:lnTo>
                  <a:pt x="122" y="14333"/>
                </a:lnTo>
                <a:lnTo>
                  <a:pt x="73" y="14552"/>
                </a:lnTo>
                <a:lnTo>
                  <a:pt x="24" y="14771"/>
                </a:lnTo>
                <a:lnTo>
                  <a:pt x="0" y="14990"/>
                </a:lnTo>
                <a:lnTo>
                  <a:pt x="24" y="15209"/>
                </a:lnTo>
                <a:lnTo>
                  <a:pt x="49" y="15428"/>
                </a:lnTo>
                <a:lnTo>
                  <a:pt x="73" y="15525"/>
                </a:lnTo>
                <a:lnTo>
                  <a:pt x="122" y="15574"/>
                </a:lnTo>
                <a:lnTo>
                  <a:pt x="170" y="15598"/>
                </a:lnTo>
                <a:lnTo>
                  <a:pt x="243" y="15598"/>
                </a:lnTo>
                <a:lnTo>
                  <a:pt x="316" y="15671"/>
                </a:lnTo>
                <a:lnTo>
                  <a:pt x="414" y="15695"/>
                </a:lnTo>
                <a:lnTo>
                  <a:pt x="803" y="15720"/>
                </a:lnTo>
                <a:lnTo>
                  <a:pt x="1217" y="15793"/>
                </a:lnTo>
                <a:lnTo>
                  <a:pt x="1606" y="15890"/>
                </a:lnTo>
                <a:lnTo>
                  <a:pt x="1995" y="15987"/>
                </a:lnTo>
                <a:lnTo>
                  <a:pt x="2774" y="16231"/>
                </a:lnTo>
                <a:lnTo>
                  <a:pt x="3163" y="16328"/>
                </a:lnTo>
                <a:lnTo>
                  <a:pt x="3553" y="16401"/>
                </a:lnTo>
                <a:lnTo>
                  <a:pt x="4599" y="16498"/>
                </a:lnTo>
                <a:lnTo>
                  <a:pt x="5669" y="16547"/>
                </a:lnTo>
                <a:lnTo>
                  <a:pt x="6716" y="16596"/>
                </a:lnTo>
                <a:lnTo>
                  <a:pt x="7762" y="16620"/>
                </a:lnTo>
                <a:lnTo>
                  <a:pt x="9879" y="16620"/>
                </a:lnTo>
                <a:lnTo>
                  <a:pt x="10950" y="16547"/>
                </a:lnTo>
                <a:lnTo>
                  <a:pt x="11996" y="16450"/>
                </a:lnTo>
                <a:lnTo>
                  <a:pt x="12823" y="16352"/>
                </a:lnTo>
                <a:lnTo>
                  <a:pt x="13626" y="16255"/>
                </a:lnTo>
                <a:lnTo>
                  <a:pt x="14040" y="16206"/>
                </a:lnTo>
                <a:lnTo>
                  <a:pt x="14453" y="16109"/>
                </a:lnTo>
                <a:lnTo>
                  <a:pt x="14843" y="16012"/>
                </a:lnTo>
                <a:lnTo>
                  <a:pt x="15232" y="15890"/>
                </a:lnTo>
                <a:lnTo>
                  <a:pt x="15305" y="15841"/>
                </a:lnTo>
                <a:lnTo>
                  <a:pt x="15378" y="15768"/>
                </a:lnTo>
                <a:lnTo>
                  <a:pt x="15402" y="15695"/>
                </a:lnTo>
                <a:lnTo>
                  <a:pt x="15427" y="15622"/>
                </a:lnTo>
                <a:lnTo>
                  <a:pt x="15524" y="15622"/>
                </a:lnTo>
                <a:lnTo>
                  <a:pt x="15621" y="15574"/>
                </a:lnTo>
                <a:lnTo>
                  <a:pt x="15670" y="15549"/>
                </a:lnTo>
                <a:lnTo>
                  <a:pt x="15694" y="15501"/>
                </a:lnTo>
                <a:lnTo>
                  <a:pt x="15694" y="15452"/>
                </a:lnTo>
                <a:lnTo>
                  <a:pt x="15694" y="15379"/>
                </a:lnTo>
                <a:lnTo>
                  <a:pt x="15646" y="14965"/>
                </a:lnTo>
                <a:lnTo>
                  <a:pt x="15548" y="14576"/>
                </a:lnTo>
                <a:lnTo>
                  <a:pt x="15427" y="14187"/>
                </a:lnTo>
                <a:lnTo>
                  <a:pt x="15256" y="13822"/>
                </a:lnTo>
                <a:lnTo>
                  <a:pt x="15281" y="13822"/>
                </a:lnTo>
                <a:lnTo>
                  <a:pt x="15329" y="13797"/>
                </a:lnTo>
                <a:lnTo>
                  <a:pt x="15354" y="13724"/>
                </a:lnTo>
                <a:lnTo>
                  <a:pt x="15354" y="13676"/>
                </a:lnTo>
                <a:lnTo>
                  <a:pt x="15305" y="13627"/>
                </a:lnTo>
                <a:lnTo>
                  <a:pt x="15110" y="13554"/>
                </a:lnTo>
                <a:lnTo>
                  <a:pt x="14989" y="13359"/>
                </a:lnTo>
                <a:lnTo>
                  <a:pt x="14843" y="13140"/>
                </a:lnTo>
                <a:lnTo>
                  <a:pt x="14502" y="12751"/>
                </a:lnTo>
                <a:lnTo>
                  <a:pt x="14113" y="12386"/>
                </a:lnTo>
                <a:lnTo>
                  <a:pt x="13699" y="12070"/>
                </a:lnTo>
                <a:lnTo>
                  <a:pt x="13456" y="11924"/>
                </a:lnTo>
                <a:lnTo>
                  <a:pt x="13237" y="11778"/>
                </a:lnTo>
                <a:lnTo>
                  <a:pt x="12726" y="11559"/>
                </a:lnTo>
                <a:lnTo>
                  <a:pt x="12215" y="11388"/>
                </a:lnTo>
                <a:lnTo>
                  <a:pt x="11680" y="11242"/>
                </a:lnTo>
                <a:lnTo>
                  <a:pt x="11071" y="11121"/>
                </a:lnTo>
                <a:lnTo>
                  <a:pt x="10463" y="11023"/>
                </a:lnTo>
                <a:lnTo>
                  <a:pt x="10341" y="10999"/>
                </a:lnTo>
                <a:lnTo>
                  <a:pt x="10244" y="10975"/>
                </a:lnTo>
                <a:lnTo>
                  <a:pt x="9879" y="10902"/>
                </a:lnTo>
                <a:lnTo>
                  <a:pt x="9684" y="10877"/>
                </a:lnTo>
                <a:lnTo>
                  <a:pt x="9490" y="10877"/>
                </a:lnTo>
                <a:lnTo>
                  <a:pt x="9490" y="10780"/>
                </a:lnTo>
                <a:lnTo>
                  <a:pt x="9490" y="10658"/>
                </a:lnTo>
                <a:lnTo>
                  <a:pt x="9490" y="10415"/>
                </a:lnTo>
                <a:lnTo>
                  <a:pt x="9490" y="10172"/>
                </a:lnTo>
                <a:lnTo>
                  <a:pt x="9465" y="10050"/>
                </a:lnTo>
                <a:lnTo>
                  <a:pt x="9441" y="9977"/>
                </a:lnTo>
                <a:lnTo>
                  <a:pt x="9660" y="9831"/>
                </a:lnTo>
                <a:lnTo>
                  <a:pt x="9879" y="9709"/>
                </a:lnTo>
                <a:lnTo>
                  <a:pt x="10098" y="9539"/>
                </a:lnTo>
                <a:lnTo>
                  <a:pt x="10293" y="9369"/>
                </a:lnTo>
                <a:lnTo>
                  <a:pt x="10463" y="9174"/>
                </a:lnTo>
                <a:lnTo>
                  <a:pt x="10633" y="8980"/>
                </a:lnTo>
                <a:lnTo>
                  <a:pt x="10804" y="8761"/>
                </a:lnTo>
                <a:lnTo>
                  <a:pt x="10950" y="8542"/>
                </a:lnTo>
                <a:lnTo>
                  <a:pt x="11193" y="8128"/>
                </a:lnTo>
                <a:lnTo>
                  <a:pt x="11363" y="7812"/>
                </a:lnTo>
                <a:lnTo>
                  <a:pt x="11509" y="7495"/>
                </a:lnTo>
                <a:lnTo>
                  <a:pt x="11582" y="7495"/>
                </a:lnTo>
                <a:lnTo>
                  <a:pt x="11655" y="7471"/>
                </a:lnTo>
                <a:lnTo>
                  <a:pt x="11801" y="7398"/>
                </a:lnTo>
                <a:lnTo>
                  <a:pt x="11947" y="7252"/>
                </a:lnTo>
                <a:lnTo>
                  <a:pt x="12093" y="7082"/>
                </a:lnTo>
                <a:lnTo>
                  <a:pt x="12215" y="6887"/>
                </a:lnTo>
                <a:lnTo>
                  <a:pt x="12288" y="6717"/>
                </a:lnTo>
                <a:lnTo>
                  <a:pt x="12409" y="6425"/>
                </a:lnTo>
                <a:lnTo>
                  <a:pt x="12458" y="6206"/>
                </a:lnTo>
                <a:lnTo>
                  <a:pt x="12482" y="5987"/>
                </a:lnTo>
                <a:lnTo>
                  <a:pt x="12482" y="5768"/>
                </a:lnTo>
                <a:lnTo>
                  <a:pt x="12458" y="5549"/>
                </a:lnTo>
                <a:lnTo>
                  <a:pt x="12434" y="5330"/>
                </a:lnTo>
                <a:lnTo>
                  <a:pt x="12361" y="5111"/>
                </a:lnTo>
                <a:lnTo>
                  <a:pt x="12263" y="4916"/>
                </a:lnTo>
                <a:lnTo>
                  <a:pt x="12142" y="4721"/>
                </a:lnTo>
                <a:lnTo>
                  <a:pt x="12190" y="4697"/>
                </a:lnTo>
                <a:lnTo>
                  <a:pt x="12239" y="4648"/>
                </a:lnTo>
                <a:lnTo>
                  <a:pt x="12263" y="4551"/>
                </a:lnTo>
                <a:lnTo>
                  <a:pt x="12239" y="4454"/>
                </a:lnTo>
                <a:lnTo>
                  <a:pt x="12166" y="4356"/>
                </a:lnTo>
                <a:lnTo>
                  <a:pt x="12166" y="3797"/>
                </a:lnTo>
                <a:lnTo>
                  <a:pt x="12142" y="3237"/>
                </a:lnTo>
                <a:lnTo>
                  <a:pt x="12093" y="2969"/>
                </a:lnTo>
                <a:lnTo>
                  <a:pt x="12044" y="2677"/>
                </a:lnTo>
                <a:lnTo>
                  <a:pt x="11971" y="2410"/>
                </a:lnTo>
                <a:lnTo>
                  <a:pt x="11899" y="2142"/>
                </a:lnTo>
                <a:lnTo>
                  <a:pt x="11801" y="1874"/>
                </a:lnTo>
                <a:lnTo>
                  <a:pt x="11680" y="1631"/>
                </a:lnTo>
                <a:lnTo>
                  <a:pt x="11534" y="1412"/>
                </a:lnTo>
                <a:lnTo>
                  <a:pt x="11363" y="1193"/>
                </a:lnTo>
                <a:lnTo>
                  <a:pt x="11193" y="974"/>
                </a:lnTo>
                <a:lnTo>
                  <a:pt x="10974" y="804"/>
                </a:lnTo>
                <a:lnTo>
                  <a:pt x="10755" y="634"/>
                </a:lnTo>
                <a:lnTo>
                  <a:pt x="10487" y="488"/>
                </a:lnTo>
                <a:lnTo>
                  <a:pt x="10171" y="342"/>
                </a:lnTo>
                <a:lnTo>
                  <a:pt x="9782" y="220"/>
                </a:lnTo>
                <a:lnTo>
                  <a:pt x="9417" y="123"/>
                </a:lnTo>
                <a:lnTo>
                  <a:pt x="9003" y="50"/>
                </a:lnTo>
                <a:lnTo>
                  <a:pt x="8589" y="25"/>
                </a:lnTo>
                <a:lnTo>
                  <a:pt x="8200" y="1"/>
                </a:lnTo>
                <a:close/>
              </a:path>
            </a:pathLst>
          </a:custGeom>
          <a:solidFill>
            <a:srgbClr val="FFFFFF"/>
          </a:solidFill>
          <a:ln>
            <a:noFill/>
          </a:ln>
        </p:spPr>
        <p:txBody>
          <a:bodyPr spcFirstLastPara="1" wrap="square" lIns="91425" tIns="91425" rIns="91425" bIns="91425" anchor="ctr" anchorCtr="0">
            <a:noAutofit/>
          </a:bodyPr>
          <a:lstStyle/>
          <a:p>
            <a:endParaRPr/>
          </a:p>
        </p:txBody>
      </p:sp>
      <p:sp>
        <p:nvSpPr>
          <p:cNvPr id="16" name="Shape 432">
            <a:extLst>
              <a:ext uri="{FF2B5EF4-FFF2-40B4-BE49-F238E27FC236}">
                <a16:creationId xmlns:a16="http://schemas.microsoft.com/office/drawing/2014/main" id="{8EA6B893-63AF-470E-9EBC-94737F45A9D8}"/>
              </a:ext>
            </a:extLst>
          </p:cNvPr>
          <p:cNvSpPr/>
          <p:nvPr/>
        </p:nvSpPr>
        <p:spPr>
          <a:xfrm>
            <a:off x="7675400" y="1476455"/>
            <a:ext cx="492437" cy="398329"/>
          </a:xfrm>
          <a:custGeom>
            <a:avLst/>
            <a:gdLst/>
            <a:ahLst/>
            <a:cxnLst/>
            <a:rect l="0" t="0" r="0" b="0"/>
            <a:pathLst>
              <a:path w="22532" h="18226" extrusionOk="0">
                <a:moveTo>
                  <a:pt x="7640" y="5499"/>
                </a:moveTo>
                <a:lnTo>
                  <a:pt x="7859" y="5524"/>
                </a:lnTo>
                <a:lnTo>
                  <a:pt x="8078" y="5572"/>
                </a:lnTo>
                <a:lnTo>
                  <a:pt x="8297" y="5645"/>
                </a:lnTo>
                <a:lnTo>
                  <a:pt x="8492" y="5743"/>
                </a:lnTo>
                <a:lnTo>
                  <a:pt x="8662" y="5840"/>
                </a:lnTo>
                <a:lnTo>
                  <a:pt x="8833" y="5986"/>
                </a:lnTo>
                <a:lnTo>
                  <a:pt x="9003" y="6132"/>
                </a:lnTo>
                <a:lnTo>
                  <a:pt x="9125" y="6302"/>
                </a:lnTo>
                <a:lnTo>
                  <a:pt x="9246" y="6473"/>
                </a:lnTo>
                <a:lnTo>
                  <a:pt x="9344" y="6667"/>
                </a:lnTo>
                <a:lnTo>
                  <a:pt x="9417" y="6862"/>
                </a:lnTo>
                <a:lnTo>
                  <a:pt x="9465" y="7081"/>
                </a:lnTo>
                <a:lnTo>
                  <a:pt x="9490" y="7300"/>
                </a:lnTo>
                <a:lnTo>
                  <a:pt x="9514" y="7543"/>
                </a:lnTo>
                <a:lnTo>
                  <a:pt x="9490" y="7762"/>
                </a:lnTo>
                <a:lnTo>
                  <a:pt x="9441" y="7932"/>
                </a:lnTo>
                <a:lnTo>
                  <a:pt x="9392" y="8103"/>
                </a:lnTo>
                <a:lnTo>
                  <a:pt x="9319" y="8249"/>
                </a:lnTo>
                <a:lnTo>
                  <a:pt x="9246" y="8419"/>
                </a:lnTo>
                <a:lnTo>
                  <a:pt x="9149" y="8541"/>
                </a:lnTo>
                <a:lnTo>
                  <a:pt x="9027" y="8687"/>
                </a:lnTo>
                <a:lnTo>
                  <a:pt x="8784" y="8906"/>
                </a:lnTo>
                <a:lnTo>
                  <a:pt x="8516" y="9100"/>
                </a:lnTo>
                <a:lnTo>
                  <a:pt x="8200" y="9246"/>
                </a:lnTo>
                <a:lnTo>
                  <a:pt x="7884" y="9368"/>
                </a:lnTo>
                <a:lnTo>
                  <a:pt x="7543" y="9417"/>
                </a:lnTo>
                <a:lnTo>
                  <a:pt x="7348" y="9441"/>
                </a:lnTo>
                <a:lnTo>
                  <a:pt x="7178" y="9441"/>
                </a:lnTo>
                <a:lnTo>
                  <a:pt x="6984" y="9417"/>
                </a:lnTo>
                <a:lnTo>
                  <a:pt x="6789" y="9368"/>
                </a:lnTo>
                <a:lnTo>
                  <a:pt x="6619" y="9295"/>
                </a:lnTo>
                <a:lnTo>
                  <a:pt x="6448" y="9222"/>
                </a:lnTo>
                <a:lnTo>
                  <a:pt x="6278" y="9149"/>
                </a:lnTo>
                <a:lnTo>
                  <a:pt x="6132" y="9027"/>
                </a:lnTo>
                <a:lnTo>
                  <a:pt x="5986" y="8930"/>
                </a:lnTo>
                <a:lnTo>
                  <a:pt x="5840" y="8784"/>
                </a:lnTo>
                <a:lnTo>
                  <a:pt x="5718" y="8638"/>
                </a:lnTo>
                <a:lnTo>
                  <a:pt x="5621" y="8492"/>
                </a:lnTo>
                <a:lnTo>
                  <a:pt x="5524" y="8322"/>
                </a:lnTo>
                <a:lnTo>
                  <a:pt x="5451" y="8151"/>
                </a:lnTo>
                <a:lnTo>
                  <a:pt x="5402" y="7981"/>
                </a:lnTo>
                <a:lnTo>
                  <a:pt x="5378" y="7786"/>
                </a:lnTo>
                <a:lnTo>
                  <a:pt x="5378" y="7543"/>
                </a:lnTo>
                <a:lnTo>
                  <a:pt x="5402" y="7324"/>
                </a:lnTo>
                <a:lnTo>
                  <a:pt x="5451" y="7130"/>
                </a:lnTo>
                <a:lnTo>
                  <a:pt x="5524" y="6911"/>
                </a:lnTo>
                <a:lnTo>
                  <a:pt x="5621" y="6716"/>
                </a:lnTo>
                <a:lnTo>
                  <a:pt x="5743" y="6521"/>
                </a:lnTo>
                <a:lnTo>
                  <a:pt x="5889" y="6351"/>
                </a:lnTo>
                <a:lnTo>
                  <a:pt x="6035" y="6181"/>
                </a:lnTo>
                <a:lnTo>
                  <a:pt x="6181" y="6035"/>
                </a:lnTo>
                <a:lnTo>
                  <a:pt x="6351" y="5937"/>
                </a:lnTo>
                <a:lnTo>
                  <a:pt x="6521" y="5840"/>
                </a:lnTo>
                <a:lnTo>
                  <a:pt x="6692" y="5743"/>
                </a:lnTo>
                <a:lnTo>
                  <a:pt x="7032" y="5621"/>
                </a:lnTo>
                <a:lnTo>
                  <a:pt x="7421" y="5499"/>
                </a:lnTo>
                <a:close/>
                <a:moveTo>
                  <a:pt x="7665" y="4988"/>
                </a:moveTo>
                <a:lnTo>
                  <a:pt x="7373" y="5013"/>
                </a:lnTo>
                <a:lnTo>
                  <a:pt x="7300" y="5013"/>
                </a:lnTo>
                <a:lnTo>
                  <a:pt x="7251" y="5037"/>
                </a:lnTo>
                <a:lnTo>
                  <a:pt x="7178" y="5110"/>
                </a:lnTo>
                <a:lnTo>
                  <a:pt x="6984" y="5159"/>
                </a:lnTo>
                <a:lnTo>
                  <a:pt x="6789" y="5207"/>
                </a:lnTo>
                <a:lnTo>
                  <a:pt x="6619" y="5280"/>
                </a:lnTo>
                <a:lnTo>
                  <a:pt x="6424" y="5353"/>
                </a:lnTo>
                <a:lnTo>
                  <a:pt x="6083" y="5548"/>
                </a:lnTo>
                <a:lnTo>
                  <a:pt x="5791" y="5791"/>
                </a:lnTo>
                <a:lnTo>
                  <a:pt x="5597" y="5962"/>
                </a:lnTo>
                <a:lnTo>
                  <a:pt x="5426" y="6156"/>
                </a:lnTo>
                <a:lnTo>
                  <a:pt x="5280" y="6400"/>
                </a:lnTo>
                <a:lnTo>
                  <a:pt x="5134" y="6619"/>
                </a:lnTo>
                <a:lnTo>
                  <a:pt x="5037" y="6862"/>
                </a:lnTo>
                <a:lnTo>
                  <a:pt x="4964" y="7130"/>
                </a:lnTo>
                <a:lnTo>
                  <a:pt x="4915" y="7397"/>
                </a:lnTo>
                <a:lnTo>
                  <a:pt x="4891" y="7665"/>
                </a:lnTo>
                <a:lnTo>
                  <a:pt x="4915" y="7908"/>
                </a:lnTo>
                <a:lnTo>
                  <a:pt x="4940" y="8151"/>
                </a:lnTo>
                <a:lnTo>
                  <a:pt x="5013" y="8395"/>
                </a:lnTo>
                <a:lnTo>
                  <a:pt x="5110" y="8614"/>
                </a:lnTo>
                <a:lnTo>
                  <a:pt x="5232" y="8808"/>
                </a:lnTo>
                <a:lnTo>
                  <a:pt x="5378" y="9003"/>
                </a:lnTo>
                <a:lnTo>
                  <a:pt x="5548" y="9173"/>
                </a:lnTo>
                <a:lnTo>
                  <a:pt x="5743" y="9344"/>
                </a:lnTo>
                <a:lnTo>
                  <a:pt x="5937" y="9490"/>
                </a:lnTo>
                <a:lnTo>
                  <a:pt x="6132" y="9611"/>
                </a:lnTo>
                <a:lnTo>
                  <a:pt x="6351" y="9709"/>
                </a:lnTo>
                <a:lnTo>
                  <a:pt x="6594" y="9806"/>
                </a:lnTo>
                <a:lnTo>
                  <a:pt x="6838" y="9855"/>
                </a:lnTo>
                <a:lnTo>
                  <a:pt x="7057" y="9903"/>
                </a:lnTo>
                <a:lnTo>
                  <a:pt x="7300" y="9928"/>
                </a:lnTo>
                <a:lnTo>
                  <a:pt x="7543" y="9903"/>
                </a:lnTo>
                <a:lnTo>
                  <a:pt x="7762" y="9879"/>
                </a:lnTo>
                <a:lnTo>
                  <a:pt x="7981" y="9855"/>
                </a:lnTo>
                <a:lnTo>
                  <a:pt x="8176" y="9782"/>
                </a:lnTo>
                <a:lnTo>
                  <a:pt x="8395" y="9709"/>
                </a:lnTo>
                <a:lnTo>
                  <a:pt x="8589" y="9636"/>
                </a:lnTo>
                <a:lnTo>
                  <a:pt x="8784" y="9514"/>
                </a:lnTo>
                <a:lnTo>
                  <a:pt x="8954" y="9392"/>
                </a:lnTo>
                <a:lnTo>
                  <a:pt x="9125" y="9271"/>
                </a:lnTo>
                <a:lnTo>
                  <a:pt x="9295" y="9125"/>
                </a:lnTo>
                <a:lnTo>
                  <a:pt x="9441" y="8979"/>
                </a:lnTo>
                <a:lnTo>
                  <a:pt x="9563" y="8808"/>
                </a:lnTo>
                <a:lnTo>
                  <a:pt x="9684" y="8614"/>
                </a:lnTo>
                <a:lnTo>
                  <a:pt x="9782" y="8419"/>
                </a:lnTo>
                <a:lnTo>
                  <a:pt x="9855" y="8224"/>
                </a:lnTo>
                <a:lnTo>
                  <a:pt x="9928" y="8030"/>
                </a:lnTo>
                <a:lnTo>
                  <a:pt x="9976" y="7811"/>
                </a:lnTo>
                <a:lnTo>
                  <a:pt x="10001" y="7519"/>
                </a:lnTo>
                <a:lnTo>
                  <a:pt x="10001" y="7227"/>
                </a:lnTo>
                <a:lnTo>
                  <a:pt x="9952" y="6959"/>
                </a:lnTo>
                <a:lnTo>
                  <a:pt x="9903" y="6692"/>
                </a:lnTo>
                <a:lnTo>
                  <a:pt x="9806" y="6448"/>
                </a:lnTo>
                <a:lnTo>
                  <a:pt x="9660" y="6205"/>
                </a:lnTo>
                <a:lnTo>
                  <a:pt x="9514" y="5986"/>
                </a:lnTo>
                <a:lnTo>
                  <a:pt x="9344" y="5767"/>
                </a:lnTo>
                <a:lnTo>
                  <a:pt x="9149" y="5597"/>
                </a:lnTo>
                <a:lnTo>
                  <a:pt x="8930" y="5426"/>
                </a:lnTo>
                <a:lnTo>
                  <a:pt x="8711" y="5280"/>
                </a:lnTo>
                <a:lnTo>
                  <a:pt x="8468" y="5159"/>
                </a:lnTo>
                <a:lnTo>
                  <a:pt x="8200" y="5086"/>
                </a:lnTo>
                <a:lnTo>
                  <a:pt x="7932" y="5013"/>
                </a:lnTo>
                <a:lnTo>
                  <a:pt x="7665" y="4988"/>
                </a:lnTo>
                <a:close/>
                <a:moveTo>
                  <a:pt x="6570" y="414"/>
                </a:moveTo>
                <a:lnTo>
                  <a:pt x="6789" y="438"/>
                </a:lnTo>
                <a:lnTo>
                  <a:pt x="7032" y="438"/>
                </a:lnTo>
                <a:lnTo>
                  <a:pt x="7494" y="462"/>
                </a:lnTo>
                <a:lnTo>
                  <a:pt x="8103" y="487"/>
                </a:lnTo>
                <a:lnTo>
                  <a:pt x="8395" y="511"/>
                </a:lnTo>
                <a:lnTo>
                  <a:pt x="8687" y="511"/>
                </a:lnTo>
                <a:lnTo>
                  <a:pt x="8687" y="681"/>
                </a:lnTo>
                <a:lnTo>
                  <a:pt x="8687" y="852"/>
                </a:lnTo>
                <a:lnTo>
                  <a:pt x="8419" y="754"/>
                </a:lnTo>
                <a:lnTo>
                  <a:pt x="8273" y="730"/>
                </a:lnTo>
                <a:lnTo>
                  <a:pt x="8127" y="706"/>
                </a:lnTo>
                <a:lnTo>
                  <a:pt x="8005" y="706"/>
                </a:lnTo>
                <a:lnTo>
                  <a:pt x="7859" y="730"/>
                </a:lnTo>
                <a:lnTo>
                  <a:pt x="7738" y="779"/>
                </a:lnTo>
                <a:lnTo>
                  <a:pt x="7640" y="876"/>
                </a:lnTo>
                <a:lnTo>
                  <a:pt x="7616" y="925"/>
                </a:lnTo>
                <a:lnTo>
                  <a:pt x="7616" y="949"/>
                </a:lnTo>
                <a:lnTo>
                  <a:pt x="7640" y="998"/>
                </a:lnTo>
                <a:lnTo>
                  <a:pt x="7957" y="998"/>
                </a:lnTo>
                <a:lnTo>
                  <a:pt x="8224" y="1022"/>
                </a:lnTo>
                <a:lnTo>
                  <a:pt x="8468" y="1095"/>
                </a:lnTo>
                <a:lnTo>
                  <a:pt x="8735" y="1192"/>
                </a:lnTo>
                <a:lnTo>
                  <a:pt x="8760" y="1338"/>
                </a:lnTo>
                <a:lnTo>
                  <a:pt x="8565" y="1338"/>
                </a:lnTo>
                <a:lnTo>
                  <a:pt x="7932" y="1290"/>
                </a:lnTo>
                <a:lnTo>
                  <a:pt x="7713" y="1265"/>
                </a:lnTo>
                <a:lnTo>
                  <a:pt x="7616" y="1265"/>
                </a:lnTo>
                <a:lnTo>
                  <a:pt x="7494" y="1314"/>
                </a:lnTo>
                <a:lnTo>
                  <a:pt x="7470" y="1363"/>
                </a:lnTo>
                <a:lnTo>
                  <a:pt x="7470" y="1411"/>
                </a:lnTo>
                <a:lnTo>
                  <a:pt x="7519" y="1509"/>
                </a:lnTo>
                <a:lnTo>
                  <a:pt x="7592" y="1582"/>
                </a:lnTo>
                <a:lnTo>
                  <a:pt x="7689" y="1630"/>
                </a:lnTo>
                <a:lnTo>
                  <a:pt x="7786" y="1655"/>
                </a:lnTo>
                <a:lnTo>
                  <a:pt x="8030" y="1679"/>
                </a:lnTo>
                <a:lnTo>
                  <a:pt x="8224" y="1703"/>
                </a:lnTo>
                <a:lnTo>
                  <a:pt x="8516" y="1752"/>
                </a:lnTo>
                <a:lnTo>
                  <a:pt x="8833" y="1776"/>
                </a:lnTo>
                <a:lnTo>
                  <a:pt x="8881" y="2117"/>
                </a:lnTo>
                <a:lnTo>
                  <a:pt x="8857" y="2117"/>
                </a:lnTo>
                <a:lnTo>
                  <a:pt x="8711" y="2068"/>
                </a:lnTo>
                <a:lnTo>
                  <a:pt x="8565" y="2020"/>
                </a:lnTo>
                <a:lnTo>
                  <a:pt x="8249" y="1995"/>
                </a:lnTo>
                <a:lnTo>
                  <a:pt x="8005" y="1947"/>
                </a:lnTo>
                <a:lnTo>
                  <a:pt x="7713" y="1947"/>
                </a:lnTo>
                <a:lnTo>
                  <a:pt x="7713" y="1995"/>
                </a:lnTo>
                <a:lnTo>
                  <a:pt x="7689" y="2044"/>
                </a:lnTo>
                <a:lnTo>
                  <a:pt x="7762" y="2166"/>
                </a:lnTo>
                <a:lnTo>
                  <a:pt x="7835" y="2239"/>
                </a:lnTo>
                <a:lnTo>
                  <a:pt x="7957" y="2287"/>
                </a:lnTo>
                <a:lnTo>
                  <a:pt x="8078" y="2336"/>
                </a:lnTo>
                <a:lnTo>
                  <a:pt x="8419" y="2409"/>
                </a:lnTo>
                <a:lnTo>
                  <a:pt x="8760" y="2458"/>
                </a:lnTo>
                <a:lnTo>
                  <a:pt x="8833" y="2458"/>
                </a:lnTo>
                <a:lnTo>
                  <a:pt x="8881" y="2433"/>
                </a:lnTo>
                <a:lnTo>
                  <a:pt x="8930" y="2409"/>
                </a:lnTo>
                <a:lnTo>
                  <a:pt x="8954" y="2385"/>
                </a:lnTo>
                <a:lnTo>
                  <a:pt x="9027" y="2506"/>
                </a:lnTo>
                <a:lnTo>
                  <a:pt x="9076" y="2579"/>
                </a:lnTo>
                <a:lnTo>
                  <a:pt x="9125" y="2604"/>
                </a:lnTo>
                <a:lnTo>
                  <a:pt x="9198" y="2628"/>
                </a:lnTo>
                <a:lnTo>
                  <a:pt x="9246" y="2628"/>
                </a:lnTo>
                <a:lnTo>
                  <a:pt x="9490" y="2701"/>
                </a:lnTo>
                <a:lnTo>
                  <a:pt x="9733" y="2798"/>
                </a:lnTo>
                <a:lnTo>
                  <a:pt x="9952" y="2920"/>
                </a:lnTo>
                <a:lnTo>
                  <a:pt x="10171" y="3066"/>
                </a:lnTo>
                <a:lnTo>
                  <a:pt x="10220" y="3090"/>
                </a:lnTo>
                <a:lnTo>
                  <a:pt x="10268" y="3115"/>
                </a:lnTo>
                <a:lnTo>
                  <a:pt x="10390" y="3115"/>
                </a:lnTo>
                <a:lnTo>
                  <a:pt x="10463" y="3042"/>
                </a:lnTo>
                <a:lnTo>
                  <a:pt x="10512" y="2969"/>
                </a:lnTo>
                <a:lnTo>
                  <a:pt x="10633" y="2896"/>
                </a:lnTo>
                <a:lnTo>
                  <a:pt x="10755" y="2823"/>
                </a:lnTo>
                <a:lnTo>
                  <a:pt x="10950" y="2652"/>
                </a:lnTo>
                <a:lnTo>
                  <a:pt x="11412" y="2312"/>
                </a:lnTo>
                <a:lnTo>
                  <a:pt x="11655" y="2166"/>
                </a:lnTo>
                <a:lnTo>
                  <a:pt x="11899" y="2044"/>
                </a:lnTo>
                <a:lnTo>
                  <a:pt x="11972" y="1995"/>
                </a:lnTo>
                <a:lnTo>
                  <a:pt x="11996" y="1947"/>
                </a:lnTo>
                <a:lnTo>
                  <a:pt x="12093" y="2020"/>
                </a:lnTo>
                <a:lnTo>
                  <a:pt x="12385" y="2239"/>
                </a:lnTo>
                <a:lnTo>
                  <a:pt x="12653" y="2458"/>
                </a:lnTo>
                <a:lnTo>
                  <a:pt x="12872" y="2701"/>
                </a:lnTo>
                <a:lnTo>
                  <a:pt x="13091" y="2944"/>
                </a:lnTo>
                <a:lnTo>
                  <a:pt x="13188" y="3066"/>
                </a:lnTo>
                <a:lnTo>
                  <a:pt x="13286" y="3188"/>
                </a:lnTo>
                <a:lnTo>
                  <a:pt x="13115" y="3382"/>
                </a:lnTo>
                <a:lnTo>
                  <a:pt x="12896" y="3188"/>
                </a:lnTo>
                <a:lnTo>
                  <a:pt x="12677" y="2993"/>
                </a:lnTo>
                <a:lnTo>
                  <a:pt x="12580" y="2920"/>
                </a:lnTo>
                <a:lnTo>
                  <a:pt x="12458" y="2871"/>
                </a:lnTo>
                <a:lnTo>
                  <a:pt x="12337" y="2823"/>
                </a:lnTo>
                <a:lnTo>
                  <a:pt x="12215" y="2798"/>
                </a:lnTo>
                <a:lnTo>
                  <a:pt x="12166" y="2823"/>
                </a:lnTo>
                <a:lnTo>
                  <a:pt x="12142" y="2847"/>
                </a:lnTo>
                <a:lnTo>
                  <a:pt x="12118" y="2896"/>
                </a:lnTo>
                <a:lnTo>
                  <a:pt x="12142" y="2944"/>
                </a:lnTo>
                <a:lnTo>
                  <a:pt x="12215" y="3042"/>
                </a:lnTo>
                <a:lnTo>
                  <a:pt x="12288" y="3115"/>
                </a:lnTo>
                <a:lnTo>
                  <a:pt x="12458" y="3261"/>
                </a:lnTo>
                <a:lnTo>
                  <a:pt x="12677" y="3480"/>
                </a:lnTo>
                <a:lnTo>
                  <a:pt x="12896" y="3650"/>
                </a:lnTo>
                <a:lnTo>
                  <a:pt x="12921" y="3650"/>
                </a:lnTo>
                <a:lnTo>
                  <a:pt x="12750" y="3869"/>
                </a:lnTo>
                <a:lnTo>
                  <a:pt x="12653" y="3747"/>
                </a:lnTo>
                <a:lnTo>
                  <a:pt x="12531" y="3626"/>
                </a:lnTo>
                <a:lnTo>
                  <a:pt x="12458" y="3528"/>
                </a:lnTo>
                <a:lnTo>
                  <a:pt x="12361" y="3431"/>
                </a:lnTo>
                <a:lnTo>
                  <a:pt x="12264" y="3334"/>
                </a:lnTo>
                <a:lnTo>
                  <a:pt x="12142" y="3285"/>
                </a:lnTo>
                <a:lnTo>
                  <a:pt x="12118" y="3285"/>
                </a:lnTo>
                <a:lnTo>
                  <a:pt x="12069" y="3309"/>
                </a:lnTo>
                <a:lnTo>
                  <a:pt x="12069" y="3334"/>
                </a:lnTo>
                <a:lnTo>
                  <a:pt x="12069" y="3382"/>
                </a:lnTo>
                <a:lnTo>
                  <a:pt x="12093" y="3504"/>
                </a:lnTo>
                <a:lnTo>
                  <a:pt x="12142" y="3626"/>
                </a:lnTo>
                <a:lnTo>
                  <a:pt x="12288" y="3869"/>
                </a:lnTo>
                <a:lnTo>
                  <a:pt x="12385" y="4039"/>
                </a:lnTo>
                <a:lnTo>
                  <a:pt x="12531" y="4210"/>
                </a:lnTo>
                <a:lnTo>
                  <a:pt x="12434" y="4331"/>
                </a:lnTo>
                <a:lnTo>
                  <a:pt x="12312" y="4526"/>
                </a:lnTo>
                <a:lnTo>
                  <a:pt x="12215" y="4356"/>
                </a:lnTo>
                <a:lnTo>
                  <a:pt x="12069" y="4185"/>
                </a:lnTo>
                <a:lnTo>
                  <a:pt x="11947" y="4015"/>
                </a:lnTo>
                <a:lnTo>
                  <a:pt x="11850" y="3845"/>
                </a:lnTo>
                <a:lnTo>
                  <a:pt x="11801" y="3796"/>
                </a:lnTo>
                <a:lnTo>
                  <a:pt x="11753" y="3772"/>
                </a:lnTo>
                <a:lnTo>
                  <a:pt x="11680" y="3772"/>
                </a:lnTo>
                <a:lnTo>
                  <a:pt x="11631" y="3845"/>
                </a:lnTo>
                <a:lnTo>
                  <a:pt x="11631" y="3966"/>
                </a:lnTo>
                <a:lnTo>
                  <a:pt x="11655" y="4064"/>
                </a:lnTo>
                <a:lnTo>
                  <a:pt x="11704" y="4185"/>
                </a:lnTo>
                <a:lnTo>
                  <a:pt x="11753" y="4283"/>
                </a:lnTo>
                <a:lnTo>
                  <a:pt x="12118" y="4842"/>
                </a:lnTo>
                <a:lnTo>
                  <a:pt x="12166" y="4891"/>
                </a:lnTo>
                <a:lnTo>
                  <a:pt x="12239" y="4915"/>
                </a:lnTo>
                <a:lnTo>
                  <a:pt x="12264" y="4940"/>
                </a:lnTo>
                <a:lnTo>
                  <a:pt x="12288" y="4964"/>
                </a:lnTo>
                <a:lnTo>
                  <a:pt x="12410" y="5232"/>
                </a:lnTo>
                <a:lnTo>
                  <a:pt x="12458" y="5524"/>
                </a:lnTo>
                <a:lnTo>
                  <a:pt x="12483" y="5694"/>
                </a:lnTo>
                <a:lnTo>
                  <a:pt x="12507" y="5864"/>
                </a:lnTo>
                <a:lnTo>
                  <a:pt x="12507" y="6035"/>
                </a:lnTo>
                <a:lnTo>
                  <a:pt x="12531" y="6205"/>
                </a:lnTo>
                <a:lnTo>
                  <a:pt x="12580" y="6278"/>
                </a:lnTo>
                <a:lnTo>
                  <a:pt x="12629" y="6302"/>
                </a:lnTo>
                <a:lnTo>
                  <a:pt x="12702" y="6327"/>
                </a:lnTo>
                <a:lnTo>
                  <a:pt x="12775" y="6327"/>
                </a:lnTo>
                <a:lnTo>
                  <a:pt x="12994" y="6400"/>
                </a:lnTo>
                <a:lnTo>
                  <a:pt x="13213" y="6424"/>
                </a:lnTo>
                <a:lnTo>
                  <a:pt x="13651" y="6473"/>
                </a:lnTo>
                <a:lnTo>
                  <a:pt x="13967" y="6521"/>
                </a:lnTo>
                <a:lnTo>
                  <a:pt x="14283" y="6570"/>
                </a:lnTo>
                <a:lnTo>
                  <a:pt x="14502" y="6643"/>
                </a:lnTo>
                <a:lnTo>
                  <a:pt x="14600" y="6692"/>
                </a:lnTo>
                <a:lnTo>
                  <a:pt x="14697" y="6692"/>
                </a:lnTo>
                <a:lnTo>
                  <a:pt x="14673" y="6959"/>
                </a:lnTo>
                <a:lnTo>
                  <a:pt x="14648" y="7227"/>
                </a:lnTo>
                <a:lnTo>
                  <a:pt x="14673" y="7738"/>
                </a:lnTo>
                <a:lnTo>
                  <a:pt x="14648" y="8176"/>
                </a:lnTo>
                <a:lnTo>
                  <a:pt x="14648" y="8395"/>
                </a:lnTo>
                <a:lnTo>
                  <a:pt x="14673" y="8614"/>
                </a:lnTo>
                <a:lnTo>
                  <a:pt x="14454" y="8638"/>
                </a:lnTo>
                <a:lnTo>
                  <a:pt x="14454" y="8638"/>
                </a:lnTo>
                <a:lnTo>
                  <a:pt x="14478" y="8541"/>
                </a:lnTo>
                <a:lnTo>
                  <a:pt x="14478" y="8443"/>
                </a:lnTo>
                <a:lnTo>
                  <a:pt x="14454" y="8249"/>
                </a:lnTo>
                <a:lnTo>
                  <a:pt x="14405" y="7981"/>
                </a:lnTo>
                <a:lnTo>
                  <a:pt x="14381" y="7884"/>
                </a:lnTo>
                <a:lnTo>
                  <a:pt x="14332" y="7762"/>
                </a:lnTo>
                <a:lnTo>
                  <a:pt x="14308" y="7738"/>
                </a:lnTo>
                <a:lnTo>
                  <a:pt x="14283" y="7713"/>
                </a:lnTo>
                <a:lnTo>
                  <a:pt x="14235" y="7738"/>
                </a:lnTo>
                <a:lnTo>
                  <a:pt x="14210" y="7762"/>
                </a:lnTo>
                <a:lnTo>
                  <a:pt x="14162" y="7884"/>
                </a:lnTo>
                <a:lnTo>
                  <a:pt x="14137" y="7981"/>
                </a:lnTo>
                <a:lnTo>
                  <a:pt x="14113" y="8249"/>
                </a:lnTo>
                <a:lnTo>
                  <a:pt x="14113" y="8468"/>
                </a:lnTo>
                <a:lnTo>
                  <a:pt x="14137" y="8565"/>
                </a:lnTo>
                <a:lnTo>
                  <a:pt x="14186" y="8662"/>
                </a:lnTo>
                <a:lnTo>
                  <a:pt x="13797" y="8687"/>
                </a:lnTo>
                <a:lnTo>
                  <a:pt x="13699" y="8687"/>
                </a:lnTo>
                <a:lnTo>
                  <a:pt x="13748" y="8589"/>
                </a:lnTo>
                <a:lnTo>
                  <a:pt x="13797" y="8346"/>
                </a:lnTo>
                <a:lnTo>
                  <a:pt x="13845" y="8103"/>
                </a:lnTo>
                <a:lnTo>
                  <a:pt x="13870" y="7835"/>
                </a:lnTo>
                <a:lnTo>
                  <a:pt x="13845" y="7762"/>
                </a:lnTo>
                <a:lnTo>
                  <a:pt x="13772" y="7713"/>
                </a:lnTo>
                <a:lnTo>
                  <a:pt x="13699" y="7713"/>
                </a:lnTo>
                <a:lnTo>
                  <a:pt x="13651" y="7762"/>
                </a:lnTo>
                <a:lnTo>
                  <a:pt x="13626" y="7811"/>
                </a:lnTo>
                <a:lnTo>
                  <a:pt x="13480" y="8273"/>
                </a:lnTo>
                <a:lnTo>
                  <a:pt x="13407" y="8492"/>
                </a:lnTo>
                <a:lnTo>
                  <a:pt x="13407" y="8614"/>
                </a:lnTo>
                <a:lnTo>
                  <a:pt x="13407" y="8662"/>
                </a:lnTo>
                <a:lnTo>
                  <a:pt x="13432" y="8711"/>
                </a:lnTo>
                <a:lnTo>
                  <a:pt x="13237" y="8711"/>
                </a:lnTo>
                <a:lnTo>
                  <a:pt x="13042" y="8735"/>
                </a:lnTo>
                <a:lnTo>
                  <a:pt x="13091" y="8443"/>
                </a:lnTo>
                <a:lnTo>
                  <a:pt x="13115" y="8176"/>
                </a:lnTo>
                <a:lnTo>
                  <a:pt x="13091" y="8030"/>
                </a:lnTo>
                <a:lnTo>
                  <a:pt x="13067" y="7908"/>
                </a:lnTo>
                <a:lnTo>
                  <a:pt x="13042" y="7859"/>
                </a:lnTo>
                <a:lnTo>
                  <a:pt x="13018" y="7835"/>
                </a:lnTo>
                <a:lnTo>
                  <a:pt x="12969" y="7835"/>
                </a:lnTo>
                <a:lnTo>
                  <a:pt x="12921" y="7859"/>
                </a:lnTo>
                <a:lnTo>
                  <a:pt x="12848" y="7957"/>
                </a:lnTo>
                <a:lnTo>
                  <a:pt x="12823" y="8054"/>
                </a:lnTo>
                <a:lnTo>
                  <a:pt x="12750" y="8273"/>
                </a:lnTo>
                <a:lnTo>
                  <a:pt x="12604" y="8906"/>
                </a:lnTo>
                <a:lnTo>
                  <a:pt x="12604" y="8954"/>
                </a:lnTo>
                <a:lnTo>
                  <a:pt x="12629" y="9027"/>
                </a:lnTo>
                <a:lnTo>
                  <a:pt x="12507" y="9271"/>
                </a:lnTo>
                <a:lnTo>
                  <a:pt x="12385" y="9514"/>
                </a:lnTo>
                <a:lnTo>
                  <a:pt x="12288" y="9660"/>
                </a:lnTo>
                <a:lnTo>
                  <a:pt x="12191" y="9806"/>
                </a:lnTo>
                <a:lnTo>
                  <a:pt x="11996" y="10049"/>
                </a:lnTo>
                <a:lnTo>
                  <a:pt x="11947" y="10122"/>
                </a:lnTo>
                <a:lnTo>
                  <a:pt x="11947" y="10171"/>
                </a:lnTo>
                <a:lnTo>
                  <a:pt x="11972" y="10244"/>
                </a:lnTo>
                <a:lnTo>
                  <a:pt x="11996" y="10293"/>
                </a:lnTo>
                <a:lnTo>
                  <a:pt x="12045" y="10341"/>
                </a:lnTo>
                <a:lnTo>
                  <a:pt x="12166" y="10341"/>
                </a:lnTo>
                <a:lnTo>
                  <a:pt x="12239" y="10317"/>
                </a:lnTo>
                <a:lnTo>
                  <a:pt x="12337" y="10487"/>
                </a:lnTo>
                <a:lnTo>
                  <a:pt x="12483" y="10633"/>
                </a:lnTo>
                <a:lnTo>
                  <a:pt x="12726" y="10950"/>
                </a:lnTo>
                <a:lnTo>
                  <a:pt x="12994" y="11339"/>
                </a:lnTo>
                <a:lnTo>
                  <a:pt x="13237" y="11728"/>
                </a:lnTo>
                <a:lnTo>
                  <a:pt x="13067" y="11947"/>
                </a:lnTo>
                <a:lnTo>
                  <a:pt x="12872" y="12166"/>
                </a:lnTo>
                <a:lnTo>
                  <a:pt x="12483" y="12556"/>
                </a:lnTo>
                <a:lnTo>
                  <a:pt x="12191" y="12848"/>
                </a:lnTo>
                <a:lnTo>
                  <a:pt x="12045" y="12994"/>
                </a:lnTo>
                <a:lnTo>
                  <a:pt x="11923" y="13164"/>
                </a:lnTo>
                <a:lnTo>
                  <a:pt x="11704" y="13018"/>
                </a:lnTo>
                <a:lnTo>
                  <a:pt x="11874" y="12945"/>
                </a:lnTo>
                <a:lnTo>
                  <a:pt x="12020" y="12848"/>
                </a:lnTo>
                <a:lnTo>
                  <a:pt x="12288" y="12677"/>
                </a:lnTo>
                <a:lnTo>
                  <a:pt x="12337" y="12629"/>
                </a:lnTo>
                <a:lnTo>
                  <a:pt x="12361" y="12580"/>
                </a:lnTo>
                <a:lnTo>
                  <a:pt x="12361" y="12507"/>
                </a:lnTo>
                <a:lnTo>
                  <a:pt x="12337" y="12458"/>
                </a:lnTo>
                <a:lnTo>
                  <a:pt x="12312" y="12434"/>
                </a:lnTo>
                <a:lnTo>
                  <a:pt x="12264" y="12385"/>
                </a:lnTo>
                <a:lnTo>
                  <a:pt x="12191" y="12385"/>
                </a:lnTo>
                <a:lnTo>
                  <a:pt x="12118" y="12410"/>
                </a:lnTo>
                <a:lnTo>
                  <a:pt x="11899" y="12531"/>
                </a:lnTo>
                <a:lnTo>
                  <a:pt x="11655" y="12677"/>
                </a:lnTo>
                <a:lnTo>
                  <a:pt x="11388" y="12799"/>
                </a:lnTo>
                <a:lnTo>
                  <a:pt x="11266" y="12726"/>
                </a:lnTo>
                <a:lnTo>
                  <a:pt x="11315" y="12702"/>
                </a:lnTo>
                <a:lnTo>
                  <a:pt x="11534" y="12556"/>
                </a:lnTo>
                <a:lnTo>
                  <a:pt x="11631" y="12458"/>
                </a:lnTo>
                <a:lnTo>
                  <a:pt x="11704" y="12337"/>
                </a:lnTo>
                <a:lnTo>
                  <a:pt x="11728" y="12288"/>
                </a:lnTo>
                <a:lnTo>
                  <a:pt x="11728" y="12239"/>
                </a:lnTo>
                <a:lnTo>
                  <a:pt x="11704" y="12166"/>
                </a:lnTo>
                <a:lnTo>
                  <a:pt x="11680" y="12118"/>
                </a:lnTo>
                <a:lnTo>
                  <a:pt x="11631" y="12093"/>
                </a:lnTo>
                <a:lnTo>
                  <a:pt x="11582" y="12069"/>
                </a:lnTo>
                <a:lnTo>
                  <a:pt x="11534" y="12069"/>
                </a:lnTo>
                <a:lnTo>
                  <a:pt x="11461" y="12093"/>
                </a:lnTo>
                <a:lnTo>
                  <a:pt x="11290" y="12264"/>
                </a:lnTo>
                <a:lnTo>
                  <a:pt x="11096" y="12410"/>
                </a:lnTo>
                <a:lnTo>
                  <a:pt x="10974" y="12507"/>
                </a:lnTo>
                <a:lnTo>
                  <a:pt x="10731" y="12288"/>
                </a:lnTo>
                <a:lnTo>
                  <a:pt x="10950" y="12142"/>
                </a:lnTo>
                <a:lnTo>
                  <a:pt x="11071" y="12069"/>
                </a:lnTo>
                <a:lnTo>
                  <a:pt x="11193" y="11996"/>
                </a:lnTo>
                <a:lnTo>
                  <a:pt x="11242" y="11947"/>
                </a:lnTo>
                <a:lnTo>
                  <a:pt x="11266" y="11899"/>
                </a:lnTo>
                <a:lnTo>
                  <a:pt x="11290" y="11826"/>
                </a:lnTo>
                <a:lnTo>
                  <a:pt x="11290" y="11753"/>
                </a:lnTo>
                <a:lnTo>
                  <a:pt x="11266" y="11704"/>
                </a:lnTo>
                <a:lnTo>
                  <a:pt x="11217" y="11680"/>
                </a:lnTo>
                <a:lnTo>
                  <a:pt x="11096" y="11680"/>
                </a:lnTo>
                <a:lnTo>
                  <a:pt x="10974" y="11753"/>
                </a:lnTo>
                <a:lnTo>
                  <a:pt x="10877" y="11801"/>
                </a:lnTo>
                <a:lnTo>
                  <a:pt x="10633" y="11947"/>
                </a:lnTo>
                <a:lnTo>
                  <a:pt x="10390" y="12093"/>
                </a:lnTo>
                <a:lnTo>
                  <a:pt x="10293" y="12069"/>
                </a:lnTo>
                <a:lnTo>
                  <a:pt x="10147" y="12069"/>
                </a:lnTo>
                <a:lnTo>
                  <a:pt x="10098" y="12118"/>
                </a:lnTo>
                <a:lnTo>
                  <a:pt x="9952" y="12118"/>
                </a:lnTo>
                <a:lnTo>
                  <a:pt x="9855" y="12191"/>
                </a:lnTo>
                <a:lnTo>
                  <a:pt x="9733" y="12264"/>
                </a:lnTo>
                <a:lnTo>
                  <a:pt x="9587" y="12312"/>
                </a:lnTo>
                <a:lnTo>
                  <a:pt x="9319" y="12385"/>
                </a:lnTo>
                <a:lnTo>
                  <a:pt x="9198" y="12434"/>
                </a:lnTo>
                <a:lnTo>
                  <a:pt x="9100" y="12507"/>
                </a:lnTo>
                <a:lnTo>
                  <a:pt x="8979" y="12507"/>
                </a:lnTo>
                <a:lnTo>
                  <a:pt x="8930" y="12556"/>
                </a:lnTo>
                <a:lnTo>
                  <a:pt x="8906" y="12604"/>
                </a:lnTo>
                <a:lnTo>
                  <a:pt x="8906" y="12629"/>
                </a:lnTo>
                <a:lnTo>
                  <a:pt x="8857" y="12629"/>
                </a:lnTo>
                <a:lnTo>
                  <a:pt x="8735" y="12677"/>
                </a:lnTo>
                <a:lnTo>
                  <a:pt x="8638" y="12726"/>
                </a:lnTo>
                <a:lnTo>
                  <a:pt x="8419" y="12848"/>
                </a:lnTo>
                <a:lnTo>
                  <a:pt x="8297" y="12872"/>
                </a:lnTo>
                <a:lnTo>
                  <a:pt x="8200" y="12896"/>
                </a:lnTo>
                <a:lnTo>
                  <a:pt x="8103" y="12921"/>
                </a:lnTo>
                <a:lnTo>
                  <a:pt x="8005" y="12945"/>
                </a:lnTo>
                <a:lnTo>
                  <a:pt x="7957" y="13018"/>
                </a:lnTo>
                <a:lnTo>
                  <a:pt x="7981" y="13067"/>
                </a:lnTo>
                <a:lnTo>
                  <a:pt x="8030" y="13140"/>
                </a:lnTo>
                <a:lnTo>
                  <a:pt x="8127" y="13188"/>
                </a:lnTo>
                <a:lnTo>
                  <a:pt x="8224" y="13213"/>
                </a:lnTo>
                <a:lnTo>
                  <a:pt x="8346" y="13188"/>
                </a:lnTo>
                <a:lnTo>
                  <a:pt x="8468" y="13164"/>
                </a:lnTo>
                <a:lnTo>
                  <a:pt x="8589" y="13115"/>
                </a:lnTo>
                <a:lnTo>
                  <a:pt x="8833" y="12994"/>
                </a:lnTo>
                <a:lnTo>
                  <a:pt x="8808" y="13115"/>
                </a:lnTo>
                <a:lnTo>
                  <a:pt x="8638" y="13213"/>
                </a:lnTo>
                <a:lnTo>
                  <a:pt x="8443" y="13310"/>
                </a:lnTo>
                <a:lnTo>
                  <a:pt x="8224" y="13383"/>
                </a:lnTo>
                <a:lnTo>
                  <a:pt x="8127" y="13432"/>
                </a:lnTo>
                <a:lnTo>
                  <a:pt x="8054" y="13480"/>
                </a:lnTo>
                <a:lnTo>
                  <a:pt x="8030" y="13553"/>
                </a:lnTo>
                <a:lnTo>
                  <a:pt x="8054" y="13602"/>
                </a:lnTo>
                <a:lnTo>
                  <a:pt x="8103" y="13651"/>
                </a:lnTo>
                <a:lnTo>
                  <a:pt x="8176" y="13675"/>
                </a:lnTo>
                <a:lnTo>
                  <a:pt x="8297" y="13699"/>
                </a:lnTo>
                <a:lnTo>
                  <a:pt x="8443" y="13651"/>
                </a:lnTo>
                <a:lnTo>
                  <a:pt x="8589" y="13626"/>
                </a:lnTo>
                <a:lnTo>
                  <a:pt x="8760" y="13553"/>
                </a:lnTo>
                <a:lnTo>
                  <a:pt x="8711" y="13797"/>
                </a:lnTo>
                <a:lnTo>
                  <a:pt x="8711" y="13821"/>
                </a:lnTo>
                <a:lnTo>
                  <a:pt x="8662" y="13845"/>
                </a:lnTo>
                <a:lnTo>
                  <a:pt x="8419" y="13918"/>
                </a:lnTo>
                <a:lnTo>
                  <a:pt x="8176" y="13991"/>
                </a:lnTo>
                <a:lnTo>
                  <a:pt x="8030" y="14016"/>
                </a:lnTo>
                <a:lnTo>
                  <a:pt x="7957" y="14040"/>
                </a:lnTo>
                <a:lnTo>
                  <a:pt x="7957" y="14089"/>
                </a:lnTo>
                <a:lnTo>
                  <a:pt x="7932" y="14113"/>
                </a:lnTo>
                <a:lnTo>
                  <a:pt x="7932" y="14162"/>
                </a:lnTo>
                <a:lnTo>
                  <a:pt x="7957" y="14186"/>
                </a:lnTo>
                <a:lnTo>
                  <a:pt x="8030" y="14235"/>
                </a:lnTo>
                <a:lnTo>
                  <a:pt x="8127" y="14259"/>
                </a:lnTo>
                <a:lnTo>
                  <a:pt x="8224" y="14283"/>
                </a:lnTo>
                <a:lnTo>
                  <a:pt x="8322" y="14283"/>
                </a:lnTo>
                <a:lnTo>
                  <a:pt x="8419" y="14259"/>
                </a:lnTo>
                <a:lnTo>
                  <a:pt x="8614" y="14210"/>
                </a:lnTo>
                <a:lnTo>
                  <a:pt x="8614" y="14210"/>
                </a:lnTo>
                <a:lnTo>
                  <a:pt x="8589" y="14381"/>
                </a:lnTo>
                <a:lnTo>
                  <a:pt x="8589" y="14575"/>
                </a:lnTo>
                <a:lnTo>
                  <a:pt x="8103" y="14575"/>
                </a:lnTo>
                <a:lnTo>
                  <a:pt x="7616" y="14624"/>
                </a:lnTo>
                <a:lnTo>
                  <a:pt x="6765" y="14624"/>
                </a:lnTo>
                <a:lnTo>
                  <a:pt x="6765" y="14405"/>
                </a:lnTo>
                <a:lnTo>
                  <a:pt x="6740" y="14162"/>
                </a:lnTo>
                <a:lnTo>
                  <a:pt x="6692" y="13748"/>
                </a:lnTo>
                <a:lnTo>
                  <a:pt x="6643" y="13432"/>
                </a:lnTo>
                <a:lnTo>
                  <a:pt x="6570" y="13042"/>
                </a:lnTo>
                <a:lnTo>
                  <a:pt x="6521" y="12848"/>
                </a:lnTo>
                <a:lnTo>
                  <a:pt x="6448" y="12702"/>
                </a:lnTo>
                <a:lnTo>
                  <a:pt x="6351" y="12556"/>
                </a:lnTo>
                <a:lnTo>
                  <a:pt x="6302" y="12531"/>
                </a:lnTo>
                <a:lnTo>
                  <a:pt x="6229" y="12483"/>
                </a:lnTo>
                <a:lnTo>
                  <a:pt x="6156" y="12483"/>
                </a:lnTo>
                <a:lnTo>
                  <a:pt x="6083" y="12507"/>
                </a:lnTo>
                <a:lnTo>
                  <a:pt x="5864" y="12434"/>
                </a:lnTo>
                <a:lnTo>
                  <a:pt x="5670" y="12385"/>
                </a:lnTo>
                <a:lnTo>
                  <a:pt x="5524" y="12312"/>
                </a:lnTo>
                <a:lnTo>
                  <a:pt x="5378" y="12239"/>
                </a:lnTo>
                <a:lnTo>
                  <a:pt x="5232" y="12166"/>
                </a:lnTo>
                <a:lnTo>
                  <a:pt x="5086" y="12118"/>
                </a:lnTo>
                <a:lnTo>
                  <a:pt x="5013" y="12045"/>
                </a:lnTo>
                <a:lnTo>
                  <a:pt x="4940" y="11996"/>
                </a:lnTo>
                <a:lnTo>
                  <a:pt x="4842" y="11996"/>
                </a:lnTo>
                <a:lnTo>
                  <a:pt x="4794" y="12020"/>
                </a:lnTo>
                <a:lnTo>
                  <a:pt x="4745" y="12069"/>
                </a:lnTo>
                <a:lnTo>
                  <a:pt x="4429" y="11923"/>
                </a:lnTo>
                <a:lnTo>
                  <a:pt x="4210" y="11826"/>
                </a:lnTo>
                <a:lnTo>
                  <a:pt x="4112" y="11801"/>
                </a:lnTo>
                <a:lnTo>
                  <a:pt x="4064" y="11801"/>
                </a:lnTo>
                <a:lnTo>
                  <a:pt x="4015" y="11826"/>
                </a:lnTo>
                <a:lnTo>
                  <a:pt x="3966" y="11850"/>
                </a:lnTo>
                <a:lnTo>
                  <a:pt x="3966" y="11899"/>
                </a:lnTo>
                <a:lnTo>
                  <a:pt x="3966" y="11947"/>
                </a:lnTo>
                <a:lnTo>
                  <a:pt x="3991" y="12020"/>
                </a:lnTo>
                <a:lnTo>
                  <a:pt x="4088" y="12093"/>
                </a:lnTo>
                <a:lnTo>
                  <a:pt x="4307" y="12239"/>
                </a:lnTo>
                <a:lnTo>
                  <a:pt x="4477" y="12361"/>
                </a:lnTo>
                <a:lnTo>
                  <a:pt x="4356" y="12507"/>
                </a:lnTo>
                <a:lnTo>
                  <a:pt x="4331" y="12434"/>
                </a:lnTo>
                <a:lnTo>
                  <a:pt x="4283" y="12385"/>
                </a:lnTo>
                <a:lnTo>
                  <a:pt x="4185" y="12337"/>
                </a:lnTo>
                <a:lnTo>
                  <a:pt x="4088" y="12337"/>
                </a:lnTo>
                <a:lnTo>
                  <a:pt x="3942" y="12312"/>
                </a:lnTo>
                <a:lnTo>
                  <a:pt x="3820" y="12264"/>
                </a:lnTo>
                <a:lnTo>
                  <a:pt x="3723" y="12191"/>
                </a:lnTo>
                <a:lnTo>
                  <a:pt x="3601" y="12118"/>
                </a:lnTo>
                <a:lnTo>
                  <a:pt x="3504" y="12045"/>
                </a:lnTo>
                <a:lnTo>
                  <a:pt x="3382" y="11996"/>
                </a:lnTo>
                <a:lnTo>
                  <a:pt x="3334" y="11996"/>
                </a:lnTo>
                <a:lnTo>
                  <a:pt x="3309" y="12020"/>
                </a:lnTo>
                <a:lnTo>
                  <a:pt x="3285" y="12045"/>
                </a:lnTo>
                <a:lnTo>
                  <a:pt x="3285" y="12142"/>
                </a:lnTo>
                <a:lnTo>
                  <a:pt x="3309" y="12215"/>
                </a:lnTo>
                <a:lnTo>
                  <a:pt x="3334" y="12288"/>
                </a:lnTo>
                <a:lnTo>
                  <a:pt x="3382" y="12337"/>
                </a:lnTo>
                <a:lnTo>
                  <a:pt x="3504" y="12458"/>
                </a:lnTo>
                <a:lnTo>
                  <a:pt x="3650" y="12556"/>
                </a:lnTo>
                <a:lnTo>
                  <a:pt x="3747" y="12629"/>
                </a:lnTo>
                <a:lnTo>
                  <a:pt x="3869" y="12677"/>
                </a:lnTo>
                <a:lnTo>
                  <a:pt x="4015" y="12702"/>
                </a:lnTo>
                <a:lnTo>
                  <a:pt x="4137" y="12702"/>
                </a:lnTo>
                <a:lnTo>
                  <a:pt x="3820" y="12969"/>
                </a:lnTo>
                <a:lnTo>
                  <a:pt x="3796" y="12921"/>
                </a:lnTo>
                <a:lnTo>
                  <a:pt x="3772" y="12872"/>
                </a:lnTo>
                <a:lnTo>
                  <a:pt x="3723" y="12848"/>
                </a:lnTo>
                <a:lnTo>
                  <a:pt x="3650" y="12823"/>
                </a:lnTo>
                <a:lnTo>
                  <a:pt x="3553" y="12823"/>
                </a:lnTo>
                <a:lnTo>
                  <a:pt x="3480" y="12799"/>
                </a:lnTo>
                <a:lnTo>
                  <a:pt x="3334" y="12702"/>
                </a:lnTo>
                <a:lnTo>
                  <a:pt x="3188" y="12580"/>
                </a:lnTo>
                <a:lnTo>
                  <a:pt x="3163" y="12556"/>
                </a:lnTo>
                <a:lnTo>
                  <a:pt x="3115" y="12531"/>
                </a:lnTo>
                <a:lnTo>
                  <a:pt x="3066" y="12507"/>
                </a:lnTo>
                <a:lnTo>
                  <a:pt x="3017" y="12483"/>
                </a:lnTo>
                <a:lnTo>
                  <a:pt x="2993" y="12483"/>
                </a:lnTo>
                <a:lnTo>
                  <a:pt x="2969" y="12507"/>
                </a:lnTo>
                <a:lnTo>
                  <a:pt x="2944" y="12604"/>
                </a:lnTo>
                <a:lnTo>
                  <a:pt x="2944" y="12677"/>
                </a:lnTo>
                <a:lnTo>
                  <a:pt x="2944" y="12726"/>
                </a:lnTo>
                <a:lnTo>
                  <a:pt x="2969" y="12799"/>
                </a:lnTo>
                <a:lnTo>
                  <a:pt x="3017" y="12872"/>
                </a:lnTo>
                <a:lnTo>
                  <a:pt x="3115" y="12969"/>
                </a:lnTo>
                <a:lnTo>
                  <a:pt x="3285" y="13115"/>
                </a:lnTo>
                <a:lnTo>
                  <a:pt x="3382" y="13164"/>
                </a:lnTo>
                <a:lnTo>
                  <a:pt x="3504" y="13213"/>
                </a:lnTo>
                <a:lnTo>
                  <a:pt x="3309" y="13310"/>
                </a:lnTo>
                <a:lnTo>
                  <a:pt x="3261" y="13286"/>
                </a:lnTo>
                <a:lnTo>
                  <a:pt x="2896" y="12969"/>
                </a:lnTo>
                <a:lnTo>
                  <a:pt x="2531" y="12629"/>
                </a:lnTo>
                <a:lnTo>
                  <a:pt x="2214" y="12312"/>
                </a:lnTo>
                <a:lnTo>
                  <a:pt x="2068" y="12118"/>
                </a:lnTo>
                <a:lnTo>
                  <a:pt x="1947" y="11947"/>
                </a:lnTo>
                <a:lnTo>
                  <a:pt x="2093" y="11777"/>
                </a:lnTo>
                <a:lnTo>
                  <a:pt x="2214" y="11607"/>
                </a:lnTo>
                <a:lnTo>
                  <a:pt x="2433" y="11242"/>
                </a:lnTo>
                <a:lnTo>
                  <a:pt x="2798" y="10779"/>
                </a:lnTo>
                <a:lnTo>
                  <a:pt x="3139" y="10317"/>
                </a:lnTo>
                <a:lnTo>
                  <a:pt x="3163" y="10293"/>
                </a:lnTo>
                <a:lnTo>
                  <a:pt x="3236" y="10244"/>
                </a:lnTo>
                <a:lnTo>
                  <a:pt x="3285" y="10147"/>
                </a:lnTo>
                <a:lnTo>
                  <a:pt x="3285" y="10074"/>
                </a:lnTo>
                <a:lnTo>
                  <a:pt x="3261" y="10025"/>
                </a:lnTo>
                <a:lnTo>
                  <a:pt x="3212" y="9976"/>
                </a:lnTo>
                <a:lnTo>
                  <a:pt x="3090" y="9855"/>
                </a:lnTo>
                <a:lnTo>
                  <a:pt x="2969" y="9709"/>
                </a:lnTo>
                <a:lnTo>
                  <a:pt x="2750" y="9441"/>
                </a:lnTo>
                <a:lnTo>
                  <a:pt x="2628" y="9246"/>
                </a:lnTo>
                <a:lnTo>
                  <a:pt x="2628" y="9222"/>
                </a:lnTo>
                <a:lnTo>
                  <a:pt x="2628" y="9149"/>
                </a:lnTo>
                <a:lnTo>
                  <a:pt x="2604" y="9076"/>
                </a:lnTo>
                <a:lnTo>
                  <a:pt x="2579" y="9003"/>
                </a:lnTo>
                <a:lnTo>
                  <a:pt x="2506" y="8954"/>
                </a:lnTo>
                <a:lnTo>
                  <a:pt x="2409" y="8930"/>
                </a:lnTo>
                <a:lnTo>
                  <a:pt x="1460" y="8881"/>
                </a:lnTo>
                <a:lnTo>
                  <a:pt x="998" y="8808"/>
                </a:lnTo>
                <a:lnTo>
                  <a:pt x="754" y="8784"/>
                </a:lnTo>
                <a:lnTo>
                  <a:pt x="535" y="8711"/>
                </a:lnTo>
                <a:lnTo>
                  <a:pt x="535" y="8614"/>
                </a:lnTo>
                <a:lnTo>
                  <a:pt x="511" y="8492"/>
                </a:lnTo>
                <a:lnTo>
                  <a:pt x="462" y="8273"/>
                </a:lnTo>
                <a:lnTo>
                  <a:pt x="462" y="7908"/>
                </a:lnTo>
                <a:lnTo>
                  <a:pt x="462" y="7567"/>
                </a:lnTo>
                <a:lnTo>
                  <a:pt x="511" y="7105"/>
                </a:lnTo>
                <a:lnTo>
                  <a:pt x="535" y="6862"/>
                </a:lnTo>
                <a:lnTo>
                  <a:pt x="535" y="6740"/>
                </a:lnTo>
                <a:lnTo>
                  <a:pt x="511" y="6619"/>
                </a:lnTo>
                <a:lnTo>
                  <a:pt x="681" y="6570"/>
                </a:lnTo>
                <a:lnTo>
                  <a:pt x="1046" y="6497"/>
                </a:lnTo>
                <a:lnTo>
                  <a:pt x="949" y="6643"/>
                </a:lnTo>
                <a:lnTo>
                  <a:pt x="876" y="6789"/>
                </a:lnTo>
                <a:lnTo>
                  <a:pt x="754" y="7105"/>
                </a:lnTo>
                <a:lnTo>
                  <a:pt x="754" y="7203"/>
                </a:lnTo>
                <a:lnTo>
                  <a:pt x="779" y="7227"/>
                </a:lnTo>
                <a:lnTo>
                  <a:pt x="803" y="7276"/>
                </a:lnTo>
                <a:lnTo>
                  <a:pt x="876" y="7324"/>
                </a:lnTo>
                <a:lnTo>
                  <a:pt x="973" y="7324"/>
                </a:lnTo>
                <a:lnTo>
                  <a:pt x="1022" y="7300"/>
                </a:lnTo>
                <a:lnTo>
                  <a:pt x="1046" y="7276"/>
                </a:lnTo>
                <a:lnTo>
                  <a:pt x="1095" y="7203"/>
                </a:lnTo>
                <a:lnTo>
                  <a:pt x="1168" y="6984"/>
                </a:lnTo>
                <a:lnTo>
                  <a:pt x="1265" y="6765"/>
                </a:lnTo>
                <a:lnTo>
                  <a:pt x="1338" y="6619"/>
                </a:lnTo>
                <a:lnTo>
                  <a:pt x="1436" y="6448"/>
                </a:lnTo>
                <a:lnTo>
                  <a:pt x="1606" y="6424"/>
                </a:lnTo>
                <a:lnTo>
                  <a:pt x="1509" y="6570"/>
                </a:lnTo>
                <a:lnTo>
                  <a:pt x="1436" y="6740"/>
                </a:lnTo>
                <a:lnTo>
                  <a:pt x="1387" y="6911"/>
                </a:lnTo>
                <a:lnTo>
                  <a:pt x="1338" y="7057"/>
                </a:lnTo>
                <a:lnTo>
                  <a:pt x="1338" y="7105"/>
                </a:lnTo>
                <a:lnTo>
                  <a:pt x="1363" y="7154"/>
                </a:lnTo>
                <a:lnTo>
                  <a:pt x="1387" y="7203"/>
                </a:lnTo>
                <a:lnTo>
                  <a:pt x="1436" y="7251"/>
                </a:lnTo>
                <a:lnTo>
                  <a:pt x="1484" y="7276"/>
                </a:lnTo>
                <a:lnTo>
                  <a:pt x="1557" y="7276"/>
                </a:lnTo>
                <a:lnTo>
                  <a:pt x="1630" y="7227"/>
                </a:lnTo>
                <a:lnTo>
                  <a:pt x="1679" y="7178"/>
                </a:lnTo>
                <a:lnTo>
                  <a:pt x="1679" y="7154"/>
                </a:lnTo>
                <a:lnTo>
                  <a:pt x="1728" y="6935"/>
                </a:lnTo>
                <a:lnTo>
                  <a:pt x="1801" y="6716"/>
                </a:lnTo>
                <a:lnTo>
                  <a:pt x="1898" y="6570"/>
                </a:lnTo>
                <a:lnTo>
                  <a:pt x="1947" y="6424"/>
                </a:lnTo>
                <a:lnTo>
                  <a:pt x="2093" y="6424"/>
                </a:lnTo>
                <a:lnTo>
                  <a:pt x="2044" y="6546"/>
                </a:lnTo>
                <a:lnTo>
                  <a:pt x="1947" y="6813"/>
                </a:lnTo>
                <a:lnTo>
                  <a:pt x="1922" y="6935"/>
                </a:lnTo>
                <a:lnTo>
                  <a:pt x="1898" y="7057"/>
                </a:lnTo>
                <a:lnTo>
                  <a:pt x="1922" y="7105"/>
                </a:lnTo>
                <a:lnTo>
                  <a:pt x="1947" y="7154"/>
                </a:lnTo>
                <a:lnTo>
                  <a:pt x="2020" y="7203"/>
                </a:lnTo>
                <a:lnTo>
                  <a:pt x="2117" y="7203"/>
                </a:lnTo>
                <a:lnTo>
                  <a:pt x="2166" y="7178"/>
                </a:lnTo>
                <a:lnTo>
                  <a:pt x="2190" y="7130"/>
                </a:lnTo>
                <a:lnTo>
                  <a:pt x="2239" y="6935"/>
                </a:lnTo>
                <a:lnTo>
                  <a:pt x="2287" y="6716"/>
                </a:lnTo>
                <a:lnTo>
                  <a:pt x="2336" y="6546"/>
                </a:lnTo>
                <a:lnTo>
                  <a:pt x="2360" y="6400"/>
                </a:lnTo>
                <a:lnTo>
                  <a:pt x="2482" y="6375"/>
                </a:lnTo>
                <a:lnTo>
                  <a:pt x="2531" y="6351"/>
                </a:lnTo>
                <a:lnTo>
                  <a:pt x="2579" y="6302"/>
                </a:lnTo>
                <a:lnTo>
                  <a:pt x="2604" y="6254"/>
                </a:lnTo>
                <a:lnTo>
                  <a:pt x="2604" y="6205"/>
                </a:lnTo>
                <a:lnTo>
                  <a:pt x="2652" y="6132"/>
                </a:lnTo>
                <a:lnTo>
                  <a:pt x="2677" y="6059"/>
                </a:lnTo>
                <a:lnTo>
                  <a:pt x="2677" y="5913"/>
                </a:lnTo>
                <a:lnTo>
                  <a:pt x="2701" y="5767"/>
                </a:lnTo>
                <a:lnTo>
                  <a:pt x="2798" y="5499"/>
                </a:lnTo>
                <a:lnTo>
                  <a:pt x="2993" y="4964"/>
                </a:lnTo>
                <a:lnTo>
                  <a:pt x="3090" y="4891"/>
                </a:lnTo>
                <a:lnTo>
                  <a:pt x="3139" y="4794"/>
                </a:lnTo>
                <a:lnTo>
                  <a:pt x="3139" y="4745"/>
                </a:lnTo>
                <a:lnTo>
                  <a:pt x="3139" y="4696"/>
                </a:lnTo>
                <a:lnTo>
                  <a:pt x="3115" y="4648"/>
                </a:lnTo>
                <a:lnTo>
                  <a:pt x="3066" y="4575"/>
                </a:lnTo>
                <a:lnTo>
                  <a:pt x="2750" y="4234"/>
                </a:lnTo>
                <a:lnTo>
                  <a:pt x="2433" y="3893"/>
                </a:lnTo>
                <a:lnTo>
                  <a:pt x="2117" y="3528"/>
                </a:lnTo>
                <a:lnTo>
                  <a:pt x="1801" y="3188"/>
                </a:lnTo>
                <a:lnTo>
                  <a:pt x="1971" y="3042"/>
                </a:lnTo>
                <a:lnTo>
                  <a:pt x="2141" y="2871"/>
                </a:lnTo>
                <a:lnTo>
                  <a:pt x="2433" y="2506"/>
                </a:lnTo>
                <a:lnTo>
                  <a:pt x="2604" y="2336"/>
                </a:lnTo>
                <a:lnTo>
                  <a:pt x="2774" y="2166"/>
                </a:lnTo>
                <a:lnTo>
                  <a:pt x="2944" y="2044"/>
                </a:lnTo>
                <a:lnTo>
                  <a:pt x="3163" y="1947"/>
                </a:lnTo>
                <a:lnTo>
                  <a:pt x="3236" y="1922"/>
                </a:lnTo>
                <a:lnTo>
                  <a:pt x="3261" y="1922"/>
                </a:lnTo>
                <a:lnTo>
                  <a:pt x="3115" y="2020"/>
                </a:lnTo>
                <a:lnTo>
                  <a:pt x="2993" y="2117"/>
                </a:lnTo>
                <a:lnTo>
                  <a:pt x="2847" y="2263"/>
                </a:lnTo>
                <a:lnTo>
                  <a:pt x="2725" y="2409"/>
                </a:lnTo>
                <a:lnTo>
                  <a:pt x="2701" y="2506"/>
                </a:lnTo>
                <a:lnTo>
                  <a:pt x="2701" y="2579"/>
                </a:lnTo>
                <a:lnTo>
                  <a:pt x="2701" y="2652"/>
                </a:lnTo>
                <a:lnTo>
                  <a:pt x="2750" y="2701"/>
                </a:lnTo>
                <a:lnTo>
                  <a:pt x="2798" y="2725"/>
                </a:lnTo>
                <a:lnTo>
                  <a:pt x="2871" y="2725"/>
                </a:lnTo>
                <a:lnTo>
                  <a:pt x="2944" y="2677"/>
                </a:lnTo>
                <a:lnTo>
                  <a:pt x="2993" y="2628"/>
                </a:lnTo>
                <a:lnTo>
                  <a:pt x="3090" y="2506"/>
                </a:lnTo>
                <a:lnTo>
                  <a:pt x="3212" y="2360"/>
                </a:lnTo>
                <a:lnTo>
                  <a:pt x="3358" y="2239"/>
                </a:lnTo>
                <a:lnTo>
                  <a:pt x="3553" y="2117"/>
                </a:lnTo>
                <a:lnTo>
                  <a:pt x="3626" y="2166"/>
                </a:lnTo>
                <a:lnTo>
                  <a:pt x="3504" y="2263"/>
                </a:lnTo>
                <a:lnTo>
                  <a:pt x="3407" y="2336"/>
                </a:lnTo>
                <a:lnTo>
                  <a:pt x="3285" y="2458"/>
                </a:lnTo>
                <a:lnTo>
                  <a:pt x="3188" y="2579"/>
                </a:lnTo>
                <a:lnTo>
                  <a:pt x="3115" y="2725"/>
                </a:lnTo>
                <a:lnTo>
                  <a:pt x="3090" y="2798"/>
                </a:lnTo>
                <a:lnTo>
                  <a:pt x="3090" y="2871"/>
                </a:lnTo>
                <a:lnTo>
                  <a:pt x="3115" y="2920"/>
                </a:lnTo>
                <a:lnTo>
                  <a:pt x="3139" y="2944"/>
                </a:lnTo>
                <a:lnTo>
                  <a:pt x="3212" y="2969"/>
                </a:lnTo>
                <a:lnTo>
                  <a:pt x="3285" y="2969"/>
                </a:lnTo>
                <a:lnTo>
                  <a:pt x="3358" y="2944"/>
                </a:lnTo>
                <a:lnTo>
                  <a:pt x="3431" y="2847"/>
                </a:lnTo>
                <a:lnTo>
                  <a:pt x="3480" y="2750"/>
                </a:lnTo>
                <a:lnTo>
                  <a:pt x="3577" y="2652"/>
                </a:lnTo>
                <a:lnTo>
                  <a:pt x="3674" y="2555"/>
                </a:lnTo>
                <a:lnTo>
                  <a:pt x="3869" y="2360"/>
                </a:lnTo>
                <a:lnTo>
                  <a:pt x="3966" y="2433"/>
                </a:lnTo>
                <a:lnTo>
                  <a:pt x="4112" y="2506"/>
                </a:lnTo>
                <a:lnTo>
                  <a:pt x="3893" y="2628"/>
                </a:lnTo>
                <a:lnTo>
                  <a:pt x="3699" y="2750"/>
                </a:lnTo>
                <a:lnTo>
                  <a:pt x="3553" y="2871"/>
                </a:lnTo>
                <a:lnTo>
                  <a:pt x="3407" y="3017"/>
                </a:lnTo>
                <a:lnTo>
                  <a:pt x="3334" y="3115"/>
                </a:lnTo>
                <a:lnTo>
                  <a:pt x="3309" y="3188"/>
                </a:lnTo>
                <a:lnTo>
                  <a:pt x="3309" y="3285"/>
                </a:lnTo>
                <a:lnTo>
                  <a:pt x="3334" y="3382"/>
                </a:lnTo>
                <a:lnTo>
                  <a:pt x="3382" y="3431"/>
                </a:lnTo>
                <a:lnTo>
                  <a:pt x="3455" y="3455"/>
                </a:lnTo>
                <a:lnTo>
                  <a:pt x="3528" y="3431"/>
                </a:lnTo>
                <a:lnTo>
                  <a:pt x="3577" y="3382"/>
                </a:lnTo>
                <a:lnTo>
                  <a:pt x="3674" y="3261"/>
                </a:lnTo>
                <a:lnTo>
                  <a:pt x="3747" y="3139"/>
                </a:lnTo>
                <a:lnTo>
                  <a:pt x="3869" y="3042"/>
                </a:lnTo>
                <a:lnTo>
                  <a:pt x="3991" y="2969"/>
                </a:lnTo>
                <a:lnTo>
                  <a:pt x="4185" y="2847"/>
                </a:lnTo>
                <a:lnTo>
                  <a:pt x="4380" y="2701"/>
                </a:lnTo>
                <a:lnTo>
                  <a:pt x="4623" y="2871"/>
                </a:lnTo>
                <a:lnTo>
                  <a:pt x="4356" y="3066"/>
                </a:lnTo>
                <a:lnTo>
                  <a:pt x="4234" y="3139"/>
                </a:lnTo>
                <a:lnTo>
                  <a:pt x="4088" y="3261"/>
                </a:lnTo>
                <a:lnTo>
                  <a:pt x="3966" y="3382"/>
                </a:lnTo>
                <a:lnTo>
                  <a:pt x="3942" y="3455"/>
                </a:lnTo>
                <a:lnTo>
                  <a:pt x="3918" y="3528"/>
                </a:lnTo>
                <a:lnTo>
                  <a:pt x="3942" y="3577"/>
                </a:lnTo>
                <a:lnTo>
                  <a:pt x="3966" y="3601"/>
                </a:lnTo>
                <a:lnTo>
                  <a:pt x="4015" y="3626"/>
                </a:lnTo>
                <a:lnTo>
                  <a:pt x="4064" y="3626"/>
                </a:lnTo>
                <a:lnTo>
                  <a:pt x="4112" y="3601"/>
                </a:lnTo>
                <a:lnTo>
                  <a:pt x="4161" y="3553"/>
                </a:lnTo>
                <a:lnTo>
                  <a:pt x="4258" y="3480"/>
                </a:lnTo>
                <a:lnTo>
                  <a:pt x="4380" y="3358"/>
                </a:lnTo>
                <a:lnTo>
                  <a:pt x="4526" y="3261"/>
                </a:lnTo>
                <a:lnTo>
                  <a:pt x="4842" y="3042"/>
                </a:lnTo>
                <a:lnTo>
                  <a:pt x="4891" y="3066"/>
                </a:lnTo>
                <a:lnTo>
                  <a:pt x="4964" y="3090"/>
                </a:lnTo>
                <a:lnTo>
                  <a:pt x="5037" y="3090"/>
                </a:lnTo>
                <a:lnTo>
                  <a:pt x="5110" y="3042"/>
                </a:lnTo>
                <a:lnTo>
                  <a:pt x="5159" y="2993"/>
                </a:lnTo>
                <a:lnTo>
                  <a:pt x="5378" y="2896"/>
                </a:lnTo>
                <a:lnTo>
                  <a:pt x="5645" y="2798"/>
                </a:lnTo>
                <a:lnTo>
                  <a:pt x="6156" y="2652"/>
                </a:lnTo>
                <a:lnTo>
                  <a:pt x="6229" y="2604"/>
                </a:lnTo>
                <a:lnTo>
                  <a:pt x="6278" y="2531"/>
                </a:lnTo>
                <a:lnTo>
                  <a:pt x="6302" y="2506"/>
                </a:lnTo>
                <a:lnTo>
                  <a:pt x="6351" y="2360"/>
                </a:lnTo>
                <a:lnTo>
                  <a:pt x="6400" y="2214"/>
                </a:lnTo>
                <a:lnTo>
                  <a:pt x="6424" y="1922"/>
                </a:lnTo>
                <a:lnTo>
                  <a:pt x="6473" y="1314"/>
                </a:lnTo>
                <a:lnTo>
                  <a:pt x="6546" y="876"/>
                </a:lnTo>
                <a:lnTo>
                  <a:pt x="6570" y="633"/>
                </a:lnTo>
                <a:lnTo>
                  <a:pt x="6570" y="535"/>
                </a:lnTo>
                <a:lnTo>
                  <a:pt x="6570" y="414"/>
                </a:lnTo>
                <a:close/>
                <a:moveTo>
                  <a:pt x="17519" y="12093"/>
                </a:moveTo>
                <a:lnTo>
                  <a:pt x="17544" y="12142"/>
                </a:lnTo>
                <a:lnTo>
                  <a:pt x="17592" y="12191"/>
                </a:lnTo>
                <a:lnTo>
                  <a:pt x="17665" y="12215"/>
                </a:lnTo>
                <a:lnTo>
                  <a:pt x="17738" y="12215"/>
                </a:lnTo>
                <a:lnTo>
                  <a:pt x="18030" y="12239"/>
                </a:lnTo>
                <a:lnTo>
                  <a:pt x="18322" y="12312"/>
                </a:lnTo>
                <a:lnTo>
                  <a:pt x="18590" y="12434"/>
                </a:lnTo>
                <a:lnTo>
                  <a:pt x="18712" y="12507"/>
                </a:lnTo>
                <a:lnTo>
                  <a:pt x="18809" y="12604"/>
                </a:lnTo>
                <a:lnTo>
                  <a:pt x="18906" y="12702"/>
                </a:lnTo>
                <a:lnTo>
                  <a:pt x="18979" y="12799"/>
                </a:lnTo>
                <a:lnTo>
                  <a:pt x="19052" y="12921"/>
                </a:lnTo>
                <a:lnTo>
                  <a:pt x="19101" y="13042"/>
                </a:lnTo>
                <a:lnTo>
                  <a:pt x="19125" y="13188"/>
                </a:lnTo>
                <a:lnTo>
                  <a:pt x="19150" y="13334"/>
                </a:lnTo>
                <a:lnTo>
                  <a:pt x="19150" y="13480"/>
                </a:lnTo>
                <a:lnTo>
                  <a:pt x="19125" y="13651"/>
                </a:lnTo>
                <a:lnTo>
                  <a:pt x="19052" y="13870"/>
                </a:lnTo>
                <a:lnTo>
                  <a:pt x="18955" y="14089"/>
                </a:lnTo>
                <a:lnTo>
                  <a:pt x="18809" y="14283"/>
                </a:lnTo>
                <a:lnTo>
                  <a:pt x="18663" y="14454"/>
                </a:lnTo>
                <a:lnTo>
                  <a:pt x="18493" y="14624"/>
                </a:lnTo>
                <a:lnTo>
                  <a:pt x="18298" y="14770"/>
                </a:lnTo>
                <a:lnTo>
                  <a:pt x="18103" y="14867"/>
                </a:lnTo>
                <a:lnTo>
                  <a:pt x="17884" y="14965"/>
                </a:lnTo>
                <a:lnTo>
                  <a:pt x="17738" y="14989"/>
                </a:lnTo>
                <a:lnTo>
                  <a:pt x="17446" y="14989"/>
                </a:lnTo>
                <a:lnTo>
                  <a:pt x="17300" y="14965"/>
                </a:lnTo>
                <a:lnTo>
                  <a:pt x="17154" y="14916"/>
                </a:lnTo>
                <a:lnTo>
                  <a:pt x="17033" y="14843"/>
                </a:lnTo>
                <a:lnTo>
                  <a:pt x="16911" y="14746"/>
                </a:lnTo>
                <a:lnTo>
                  <a:pt x="16814" y="14648"/>
                </a:lnTo>
                <a:lnTo>
                  <a:pt x="16619" y="14429"/>
                </a:lnTo>
                <a:lnTo>
                  <a:pt x="16449" y="14186"/>
                </a:lnTo>
                <a:lnTo>
                  <a:pt x="16351" y="13894"/>
                </a:lnTo>
                <a:lnTo>
                  <a:pt x="16303" y="13626"/>
                </a:lnTo>
                <a:lnTo>
                  <a:pt x="16303" y="13456"/>
                </a:lnTo>
                <a:lnTo>
                  <a:pt x="16303" y="13286"/>
                </a:lnTo>
                <a:lnTo>
                  <a:pt x="16351" y="13115"/>
                </a:lnTo>
                <a:lnTo>
                  <a:pt x="16424" y="12969"/>
                </a:lnTo>
                <a:lnTo>
                  <a:pt x="16497" y="12823"/>
                </a:lnTo>
                <a:lnTo>
                  <a:pt x="16595" y="12677"/>
                </a:lnTo>
                <a:lnTo>
                  <a:pt x="16692" y="12556"/>
                </a:lnTo>
                <a:lnTo>
                  <a:pt x="16814" y="12434"/>
                </a:lnTo>
                <a:lnTo>
                  <a:pt x="16960" y="12312"/>
                </a:lnTo>
                <a:lnTo>
                  <a:pt x="17130" y="12215"/>
                </a:lnTo>
                <a:lnTo>
                  <a:pt x="17300" y="12142"/>
                </a:lnTo>
                <a:lnTo>
                  <a:pt x="17495" y="12093"/>
                </a:lnTo>
                <a:close/>
                <a:moveTo>
                  <a:pt x="7008" y="0"/>
                </a:moveTo>
                <a:lnTo>
                  <a:pt x="6692" y="24"/>
                </a:lnTo>
                <a:lnTo>
                  <a:pt x="6521" y="73"/>
                </a:lnTo>
                <a:lnTo>
                  <a:pt x="6375" y="122"/>
                </a:lnTo>
                <a:lnTo>
                  <a:pt x="6327" y="146"/>
                </a:lnTo>
                <a:lnTo>
                  <a:pt x="6302" y="170"/>
                </a:lnTo>
                <a:lnTo>
                  <a:pt x="6278" y="219"/>
                </a:lnTo>
                <a:lnTo>
                  <a:pt x="6278" y="268"/>
                </a:lnTo>
                <a:lnTo>
                  <a:pt x="6205" y="365"/>
                </a:lnTo>
                <a:lnTo>
                  <a:pt x="6156" y="462"/>
                </a:lnTo>
                <a:lnTo>
                  <a:pt x="6108" y="608"/>
                </a:lnTo>
                <a:lnTo>
                  <a:pt x="6083" y="730"/>
                </a:lnTo>
                <a:lnTo>
                  <a:pt x="6035" y="1265"/>
                </a:lnTo>
                <a:lnTo>
                  <a:pt x="5937" y="1776"/>
                </a:lnTo>
                <a:lnTo>
                  <a:pt x="5913" y="2020"/>
                </a:lnTo>
                <a:lnTo>
                  <a:pt x="5913" y="2287"/>
                </a:lnTo>
                <a:lnTo>
                  <a:pt x="5670" y="2360"/>
                </a:lnTo>
                <a:lnTo>
                  <a:pt x="5451" y="2458"/>
                </a:lnTo>
                <a:lnTo>
                  <a:pt x="4988" y="2677"/>
                </a:lnTo>
                <a:lnTo>
                  <a:pt x="4161" y="2093"/>
                </a:lnTo>
                <a:lnTo>
                  <a:pt x="3966" y="1947"/>
                </a:lnTo>
                <a:lnTo>
                  <a:pt x="3723" y="1776"/>
                </a:lnTo>
                <a:lnTo>
                  <a:pt x="3601" y="1703"/>
                </a:lnTo>
                <a:lnTo>
                  <a:pt x="3480" y="1630"/>
                </a:lnTo>
                <a:lnTo>
                  <a:pt x="3334" y="1606"/>
                </a:lnTo>
                <a:lnTo>
                  <a:pt x="3236" y="1606"/>
                </a:lnTo>
                <a:lnTo>
                  <a:pt x="3163" y="1557"/>
                </a:lnTo>
                <a:lnTo>
                  <a:pt x="3042" y="1557"/>
                </a:lnTo>
                <a:lnTo>
                  <a:pt x="2944" y="1606"/>
                </a:lnTo>
                <a:lnTo>
                  <a:pt x="2823" y="1679"/>
                </a:lnTo>
                <a:lnTo>
                  <a:pt x="2604" y="1825"/>
                </a:lnTo>
                <a:lnTo>
                  <a:pt x="2409" y="1995"/>
                </a:lnTo>
                <a:lnTo>
                  <a:pt x="2239" y="2190"/>
                </a:lnTo>
                <a:lnTo>
                  <a:pt x="1849" y="2604"/>
                </a:lnTo>
                <a:lnTo>
                  <a:pt x="1655" y="2798"/>
                </a:lnTo>
                <a:lnTo>
                  <a:pt x="1484" y="3042"/>
                </a:lnTo>
                <a:lnTo>
                  <a:pt x="1436" y="3066"/>
                </a:lnTo>
                <a:lnTo>
                  <a:pt x="1387" y="3115"/>
                </a:lnTo>
                <a:lnTo>
                  <a:pt x="1363" y="3163"/>
                </a:lnTo>
                <a:lnTo>
                  <a:pt x="1387" y="3236"/>
                </a:lnTo>
                <a:lnTo>
                  <a:pt x="1509" y="3455"/>
                </a:lnTo>
                <a:lnTo>
                  <a:pt x="1655" y="3650"/>
                </a:lnTo>
                <a:lnTo>
                  <a:pt x="1971" y="4039"/>
                </a:lnTo>
                <a:lnTo>
                  <a:pt x="2287" y="4477"/>
                </a:lnTo>
                <a:lnTo>
                  <a:pt x="2482" y="4672"/>
                </a:lnTo>
                <a:lnTo>
                  <a:pt x="2652" y="4867"/>
                </a:lnTo>
                <a:lnTo>
                  <a:pt x="2531" y="5061"/>
                </a:lnTo>
                <a:lnTo>
                  <a:pt x="2433" y="5280"/>
                </a:lnTo>
                <a:lnTo>
                  <a:pt x="2312" y="5597"/>
                </a:lnTo>
                <a:lnTo>
                  <a:pt x="2263" y="5791"/>
                </a:lnTo>
                <a:lnTo>
                  <a:pt x="2263" y="5962"/>
                </a:lnTo>
                <a:lnTo>
                  <a:pt x="1995" y="5962"/>
                </a:lnTo>
                <a:lnTo>
                  <a:pt x="1703" y="5986"/>
                </a:lnTo>
                <a:lnTo>
                  <a:pt x="1192" y="6083"/>
                </a:lnTo>
                <a:lnTo>
                  <a:pt x="973" y="6108"/>
                </a:lnTo>
                <a:lnTo>
                  <a:pt x="706" y="6181"/>
                </a:lnTo>
                <a:lnTo>
                  <a:pt x="584" y="6229"/>
                </a:lnTo>
                <a:lnTo>
                  <a:pt x="462" y="6278"/>
                </a:lnTo>
                <a:lnTo>
                  <a:pt x="365" y="6351"/>
                </a:lnTo>
                <a:lnTo>
                  <a:pt x="292" y="6424"/>
                </a:lnTo>
                <a:lnTo>
                  <a:pt x="243" y="6448"/>
                </a:lnTo>
                <a:lnTo>
                  <a:pt x="195" y="6473"/>
                </a:lnTo>
                <a:lnTo>
                  <a:pt x="146" y="6570"/>
                </a:lnTo>
                <a:lnTo>
                  <a:pt x="97" y="6692"/>
                </a:lnTo>
                <a:lnTo>
                  <a:pt x="73" y="6935"/>
                </a:lnTo>
                <a:lnTo>
                  <a:pt x="0" y="7738"/>
                </a:lnTo>
                <a:lnTo>
                  <a:pt x="0" y="8005"/>
                </a:lnTo>
                <a:lnTo>
                  <a:pt x="0" y="8346"/>
                </a:lnTo>
                <a:lnTo>
                  <a:pt x="24" y="8492"/>
                </a:lnTo>
                <a:lnTo>
                  <a:pt x="73" y="8638"/>
                </a:lnTo>
                <a:lnTo>
                  <a:pt x="122" y="8760"/>
                </a:lnTo>
                <a:lnTo>
                  <a:pt x="243" y="8833"/>
                </a:lnTo>
                <a:lnTo>
                  <a:pt x="219" y="8906"/>
                </a:lnTo>
                <a:lnTo>
                  <a:pt x="243" y="8954"/>
                </a:lnTo>
                <a:lnTo>
                  <a:pt x="268" y="9003"/>
                </a:lnTo>
                <a:lnTo>
                  <a:pt x="316" y="9027"/>
                </a:lnTo>
                <a:lnTo>
                  <a:pt x="560" y="9125"/>
                </a:lnTo>
                <a:lnTo>
                  <a:pt x="779" y="9198"/>
                </a:lnTo>
                <a:lnTo>
                  <a:pt x="1046" y="9246"/>
                </a:lnTo>
                <a:lnTo>
                  <a:pt x="1290" y="9271"/>
                </a:lnTo>
                <a:lnTo>
                  <a:pt x="1801" y="9344"/>
                </a:lnTo>
                <a:lnTo>
                  <a:pt x="2312" y="9368"/>
                </a:lnTo>
                <a:lnTo>
                  <a:pt x="2385" y="9538"/>
                </a:lnTo>
                <a:lnTo>
                  <a:pt x="2458" y="9660"/>
                </a:lnTo>
                <a:lnTo>
                  <a:pt x="2628" y="9952"/>
                </a:lnTo>
                <a:lnTo>
                  <a:pt x="2847" y="10195"/>
                </a:lnTo>
                <a:lnTo>
                  <a:pt x="2652" y="10366"/>
                </a:lnTo>
                <a:lnTo>
                  <a:pt x="2506" y="10560"/>
                </a:lnTo>
                <a:lnTo>
                  <a:pt x="2190" y="10925"/>
                </a:lnTo>
                <a:lnTo>
                  <a:pt x="1849" y="11363"/>
                </a:lnTo>
                <a:lnTo>
                  <a:pt x="1679" y="11558"/>
                </a:lnTo>
                <a:lnTo>
                  <a:pt x="1630" y="11680"/>
                </a:lnTo>
                <a:lnTo>
                  <a:pt x="1582" y="11777"/>
                </a:lnTo>
                <a:lnTo>
                  <a:pt x="1582" y="11850"/>
                </a:lnTo>
                <a:lnTo>
                  <a:pt x="1606" y="11923"/>
                </a:lnTo>
                <a:lnTo>
                  <a:pt x="1606" y="12045"/>
                </a:lnTo>
                <a:lnTo>
                  <a:pt x="1630" y="12166"/>
                </a:lnTo>
                <a:lnTo>
                  <a:pt x="1679" y="12264"/>
                </a:lnTo>
                <a:lnTo>
                  <a:pt x="1752" y="12385"/>
                </a:lnTo>
                <a:lnTo>
                  <a:pt x="1922" y="12604"/>
                </a:lnTo>
                <a:lnTo>
                  <a:pt x="2093" y="12775"/>
                </a:lnTo>
                <a:lnTo>
                  <a:pt x="2312" y="13018"/>
                </a:lnTo>
                <a:lnTo>
                  <a:pt x="2531" y="13237"/>
                </a:lnTo>
                <a:lnTo>
                  <a:pt x="2798" y="13456"/>
                </a:lnTo>
                <a:lnTo>
                  <a:pt x="3042" y="13651"/>
                </a:lnTo>
                <a:lnTo>
                  <a:pt x="3090" y="13699"/>
                </a:lnTo>
                <a:lnTo>
                  <a:pt x="3139" y="13699"/>
                </a:lnTo>
                <a:lnTo>
                  <a:pt x="3236" y="13675"/>
                </a:lnTo>
                <a:lnTo>
                  <a:pt x="3358" y="13699"/>
                </a:lnTo>
                <a:lnTo>
                  <a:pt x="3455" y="13675"/>
                </a:lnTo>
                <a:lnTo>
                  <a:pt x="3577" y="13651"/>
                </a:lnTo>
                <a:lnTo>
                  <a:pt x="3699" y="13602"/>
                </a:lnTo>
                <a:lnTo>
                  <a:pt x="3918" y="13456"/>
                </a:lnTo>
                <a:lnTo>
                  <a:pt x="4088" y="13334"/>
                </a:lnTo>
                <a:lnTo>
                  <a:pt x="4331" y="13140"/>
                </a:lnTo>
                <a:lnTo>
                  <a:pt x="4575" y="12921"/>
                </a:lnTo>
                <a:lnTo>
                  <a:pt x="5013" y="12434"/>
                </a:lnTo>
                <a:lnTo>
                  <a:pt x="5110" y="12531"/>
                </a:lnTo>
                <a:lnTo>
                  <a:pt x="5232" y="12580"/>
                </a:lnTo>
                <a:lnTo>
                  <a:pt x="5451" y="12677"/>
                </a:lnTo>
                <a:lnTo>
                  <a:pt x="5767" y="12823"/>
                </a:lnTo>
                <a:lnTo>
                  <a:pt x="5937" y="12872"/>
                </a:lnTo>
                <a:lnTo>
                  <a:pt x="6108" y="12896"/>
                </a:lnTo>
                <a:lnTo>
                  <a:pt x="6156" y="13091"/>
                </a:lnTo>
                <a:lnTo>
                  <a:pt x="6181" y="13261"/>
                </a:lnTo>
                <a:lnTo>
                  <a:pt x="6254" y="13651"/>
                </a:lnTo>
                <a:lnTo>
                  <a:pt x="6302" y="14040"/>
                </a:lnTo>
                <a:lnTo>
                  <a:pt x="6302" y="14259"/>
                </a:lnTo>
                <a:lnTo>
                  <a:pt x="6302" y="14502"/>
                </a:lnTo>
                <a:lnTo>
                  <a:pt x="6327" y="14600"/>
                </a:lnTo>
                <a:lnTo>
                  <a:pt x="6351" y="14721"/>
                </a:lnTo>
                <a:lnTo>
                  <a:pt x="6400" y="14794"/>
                </a:lnTo>
                <a:lnTo>
                  <a:pt x="6473" y="14867"/>
                </a:lnTo>
                <a:lnTo>
                  <a:pt x="6497" y="14892"/>
                </a:lnTo>
                <a:lnTo>
                  <a:pt x="6521" y="14940"/>
                </a:lnTo>
                <a:lnTo>
                  <a:pt x="6619" y="14989"/>
                </a:lnTo>
                <a:lnTo>
                  <a:pt x="6716" y="15038"/>
                </a:lnTo>
                <a:lnTo>
                  <a:pt x="6838" y="15062"/>
                </a:lnTo>
                <a:lnTo>
                  <a:pt x="6959" y="15086"/>
                </a:lnTo>
                <a:lnTo>
                  <a:pt x="7203" y="15086"/>
                </a:lnTo>
                <a:lnTo>
                  <a:pt x="7421" y="15062"/>
                </a:lnTo>
                <a:lnTo>
                  <a:pt x="8030" y="15038"/>
                </a:lnTo>
                <a:lnTo>
                  <a:pt x="8638" y="15038"/>
                </a:lnTo>
                <a:lnTo>
                  <a:pt x="8735" y="15013"/>
                </a:lnTo>
                <a:lnTo>
                  <a:pt x="8808" y="14965"/>
                </a:lnTo>
                <a:lnTo>
                  <a:pt x="8857" y="14867"/>
                </a:lnTo>
                <a:lnTo>
                  <a:pt x="8881" y="14794"/>
                </a:lnTo>
                <a:lnTo>
                  <a:pt x="8906" y="14770"/>
                </a:lnTo>
                <a:lnTo>
                  <a:pt x="8979" y="14673"/>
                </a:lnTo>
                <a:lnTo>
                  <a:pt x="9027" y="14551"/>
                </a:lnTo>
                <a:lnTo>
                  <a:pt x="9100" y="14283"/>
                </a:lnTo>
                <a:lnTo>
                  <a:pt x="9149" y="13772"/>
                </a:lnTo>
                <a:lnTo>
                  <a:pt x="9222" y="13286"/>
                </a:lnTo>
                <a:lnTo>
                  <a:pt x="9246" y="13042"/>
                </a:lnTo>
                <a:lnTo>
                  <a:pt x="9246" y="12799"/>
                </a:lnTo>
                <a:lnTo>
                  <a:pt x="9514" y="12799"/>
                </a:lnTo>
                <a:lnTo>
                  <a:pt x="9757" y="12726"/>
                </a:lnTo>
                <a:lnTo>
                  <a:pt x="10001" y="12629"/>
                </a:lnTo>
                <a:lnTo>
                  <a:pt x="10122" y="12556"/>
                </a:lnTo>
                <a:lnTo>
                  <a:pt x="10220" y="12483"/>
                </a:lnTo>
                <a:lnTo>
                  <a:pt x="10341" y="12604"/>
                </a:lnTo>
                <a:lnTo>
                  <a:pt x="10487" y="12726"/>
                </a:lnTo>
                <a:lnTo>
                  <a:pt x="10779" y="12945"/>
                </a:lnTo>
                <a:lnTo>
                  <a:pt x="11290" y="13310"/>
                </a:lnTo>
                <a:lnTo>
                  <a:pt x="11826" y="13675"/>
                </a:lnTo>
                <a:lnTo>
                  <a:pt x="11874" y="13699"/>
                </a:lnTo>
                <a:lnTo>
                  <a:pt x="11947" y="13724"/>
                </a:lnTo>
                <a:lnTo>
                  <a:pt x="11996" y="13699"/>
                </a:lnTo>
                <a:lnTo>
                  <a:pt x="12045" y="13675"/>
                </a:lnTo>
                <a:lnTo>
                  <a:pt x="12142" y="13602"/>
                </a:lnTo>
                <a:lnTo>
                  <a:pt x="12166" y="13480"/>
                </a:lnTo>
                <a:lnTo>
                  <a:pt x="12361" y="13334"/>
                </a:lnTo>
                <a:lnTo>
                  <a:pt x="12531" y="13164"/>
                </a:lnTo>
                <a:lnTo>
                  <a:pt x="12872" y="12799"/>
                </a:lnTo>
                <a:lnTo>
                  <a:pt x="13286" y="12385"/>
                </a:lnTo>
                <a:lnTo>
                  <a:pt x="13480" y="12166"/>
                </a:lnTo>
                <a:lnTo>
                  <a:pt x="13675" y="11947"/>
                </a:lnTo>
                <a:lnTo>
                  <a:pt x="13699" y="11874"/>
                </a:lnTo>
                <a:lnTo>
                  <a:pt x="13699" y="11801"/>
                </a:lnTo>
                <a:lnTo>
                  <a:pt x="13724" y="11704"/>
                </a:lnTo>
                <a:lnTo>
                  <a:pt x="13699" y="11607"/>
                </a:lnTo>
                <a:lnTo>
                  <a:pt x="13553" y="11363"/>
                </a:lnTo>
                <a:lnTo>
                  <a:pt x="13407" y="11120"/>
                </a:lnTo>
                <a:lnTo>
                  <a:pt x="13067" y="10682"/>
                </a:lnTo>
                <a:lnTo>
                  <a:pt x="12945" y="10512"/>
                </a:lnTo>
                <a:lnTo>
                  <a:pt x="12799" y="10341"/>
                </a:lnTo>
                <a:lnTo>
                  <a:pt x="12629" y="10195"/>
                </a:lnTo>
                <a:lnTo>
                  <a:pt x="12458" y="10074"/>
                </a:lnTo>
                <a:lnTo>
                  <a:pt x="12604" y="9855"/>
                </a:lnTo>
                <a:lnTo>
                  <a:pt x="12750" y="9611"/>
                </a:lnTo>
                <a:lnTo>
                  <a:pt x="12823" y="9368"/>
                </a:lnTo>
                <a:lnTo>
                  <a:pt x="12872" y="9125"/>
                </a:lnTo>
                <a:lnTo>
                  <a:pt x="12994" y="9149"/>
                </a:lnTo>
                <a:lnTo>
                  <a:pt x="13091" y="9173"/>
                </a:lnTo>
                <a:lnTo>
                  <a:pt x="13334" y="9173"/>
                </a:lnTo>
                <a:lnTo>
                  <a:pt x="13797" y="9149"/>
                </a:lnTo>
                <a:lnTo>
                  <a:pt x="14283" y="9125"/>
                </a:lnTo>
                <a:lnTo>
                  <a:pt x="14794" y="9076"/>
                </a:lnTo>
                <a:lnTo>
                  <a:pt x="14867" y="9052"/>
                </a:lnTo>
                <a:lnTo>
                  <a:pt x="14916" y="9003"/>
                </a:lnTo>
                <a:lnTo>
                  <a:pt x="14940" y="8954"/>
                </a:lnTo>
                <a:lnTo>
                  <a:pt x="14965" y="8906"/>
                </a:lnTo>
                <a:lnTo>
                  <a:pt x="15038" y="8881"/>
                </a:lnTo>
                <a:lnTo>
                  <a:pt x="15086" y="8833"/>
                </a:lnTo>
                <a:lnTo>
                  <a:pt x="15135" y="8760"/>
                </a:lnTo>
                <a:lnTo>
                  <a:pt x="15135" y="8687"/>
                </a:lnTo>
                <a:lnTo>
                  <a:pt x="15135" y="7689"/>
                </a:lnTo>
                <a:lnTo>
                  <a:pt x="15135" y="7203"/>
                </a:lnTo>
                <a:lnTo>
                  <a:pt x="15086" y="6716"/>
                </a:lnTo>
                <a:lnTo>
                  <a:pt x="15062" y="6643"/>
                </a:lnTo>
                <a:lnTo>
                  <a:pt x="15013" y="6570"/>
                </a:lnTo>
                <a:lnTo>
                  <a:pt x="14940" y="6546"/>
                </a:lnTo>
                <a:lnTo>
                  <a:pt x="14867" y="6521"/>
                </a:lnTo>
                <a:lnTo>
                  <a:pt x="14819" y="6400"/>
                </a:lnTo>
                <a:lnTo>
                  <a:pt x="14746" y="6302"/>
                </a:lnTo>
                <a:lnTo>
                  <a:pt x="14648" y="6229"/>
                </a:lnTo>
                <a:lnTo>
                  <a:pt x="14527" y="6181"/>
                </a:lnTo>
                <a:lnTo>
                  <a:pt x="14259" y="6108"/>
                </a:lnTo>
                <a:lnTo>
                  <a:pt x="14016" y="6083"/>
                </a:lnTo>
                <a:lnTo>
                  <a:pt x="13480" y="6010"/>
                </a:lnTo>
                <a:lnTo>
                  <a:pt x="13213" y="5986"/>
                </a:lnTo>
                <a:lnTo>
                  <a:pt x="12921" y="5986"/>
                </a:lnTo>
                <a:lnTo>
                  <a:pt x="12896" y="5694"/>
                </a:lnTo>
                <a:lnTo>
                  <a:pt x="12848" y="5426"/>
                </a:lnTo>
                <a:lnTo>
                  <a:pt x="12823" y="5256"/>
                </a:lnTo>
                <a:lnTo>
                  <a:pt x="12775" y="5086"/>
                </a:lnTo>
                <a:lnTo>
                  <a:pt x="12702" y="4915"/>
                </a:lnTo>
                <a:lnTo>
                  <a:pt x="12629" y="4769"/>
                </a:lnTo>
                <a:lnTo>
                  <a:pt x="12750" y="4599"/>
                </a:lnTo>
                <a:lnTo>
                  <a:pt x="12848" y="4453"/>
                </a:lnTo>
                <a:lnTo>
                  <a:pt x="13213" y="3918"/>
                </a:lnTo>
                <a:lnTo>
                  <a:pt x="13432" y="3650"/>
                </a:lnTo>
                <a:lnTo>
                  <a:pt x="13651" y="3407"/>
                </a:lnTo>
                <a:lnTo>
                  <a:pt x="13699" y="3309"/>
                </a:lnTo>
                <a:lnTo>
                  <a:pt x="13699" y="3261"/>
                </a:lnTo>
                <a:lnTo>
                  <a:pt x="13699" y="3212"/>
                </a:lnTo>
                <a:lnTo>
                  <a:pt x="13675" y="3139"/>
                </a:lnTo>
                <a:lnTo>
                  <a:pt x="13699" y="3090"/>
                </a:lnTo>
                <a:lnTo>
                  <a:pt x="13675" y="3017"/>
                </a:lnTo>
                <a:lnTo>
                  <a:pt x="13675" y="2944"/>
                </a:lnTo>
                <a:lnTo>
                  <a:pt x="13602" y="2847"/>
                </a:lnTo>
                <a:lnTo>
                  <a:pt x="13407" y="2628"/>
                </a:lnTo>
                <a:lnTo>
                  <a:pt x="13164" y="2360"/>
                </a:lnTo>
                <a:lnTo>
                  <a:pt x="12896" y="2093"/>
                </a:lnTo>
                <a:lnTo>
                  <a:pt x="12702" y="1922"/>
                </a:lnTo>
                <a:lnTo>
                  <a:pt x="12434" y="1728"/>
                </a:lnTo>
                <a:lnTo>
                  <a:pt x="12312" y="1655"/>
                </a:lnTo>
                <a:lnTo>
                  <a:pt x="12166" y="1582"/>
                </a:lnTo>
                <a:lnTo>
                  <a:pt x="12020" y="1557"/>
                </a:lnTo>
                <a:lnTo>
                  <a:pt x="11899" y="1582"/>
                </a:lnTo>
                <a:lnTo>
                  <a:pt x="11850" y="1582"/>
                </a:lnTo>
                <a:lnTo>
                  <a:pt x="11777" y="1606"/>
                </a:lnTo>
                <a:lnTo>
                  <a:pt x="11534" y="1728"/>
                </a:lnTo>
                <a:lnTo>
                  <a:pt x="11290" y="1874"/>
                </a:lnTo>
                <a:lnTo>
                  <a:pt x="10828" y="2190"/>
                </a:lnTo>
                <a:lnTo>
                  <a:pt x="10560" y="2385"/>
                </a:lnTo>
                <a:lnTo>
                  <a:pt x="10414" y="2506"/>
                </a:lnTo>
                <a:lnTo>
                  <a:pt x="10293" y="2628"/>
                </a:lnTo>
                <a:lnTo>
                  <a:pt x="10098" y="2506"/>
                </a:lnTo>
                <a:lnTo>
                  <a:pt x="9879" y="2409"/>
                </a:lnTo>
                <a:lnTo>
                  <a:pt x="9636" y="2336"/>
                </a:lnTo>
                <a:lnTo>
                  <a:pt x="9417" y="2312"/>
                </a:lnTo>
                <a:lnTo>
                  <a:pt x="9392" y="2287"/>
                </a:lnTo>
                <a:lnTo>
                  <a:pt x="9295" y="1995"/>
                </a:lnTo>
                <a:lnTo>
                  <a:pt x="9246" y="1703"/>
                </a:lnTo>
                <a:lnTo>
                  <a:pt x="9246" y="1679"/>
                </a:lnTo>
                <a:lnTo>
                  <a:pt x="9271" y="1630"/>
                </a:lnTo>
                <a:lnTo>
                  <a:pt x="9271" y="1606"/>
                </a:lnTo>
                <a:lnTo>
                  <a:pt x="9198" y="1484"/>
                </a:lnTo>
                <a:lnTo>
                  <a:pt x="9149" y="949"/>
                </a:lnTo>
                <a:lnTo>
                  <a:pt x="9125" y="681"/>
                </a:lnTo>
                <a:lnTo>
                  <a:pt x="9052" y="438"/>
                </a:lnTo>
                <a:lnTo>
                  <a:pt x="9100" y="389"/>
                </a:lnTo>
                <a:lnTo>
                  <a:pt x="9100" y="341"/>
                </a:lnTo>
                <a:lnTo>
                  <a:pt x="9125" y="292"/>
                </a:lnTo>
                <a:lnTo>
                  <a:pt x="9100" y="243"/>
                </a:lnTo>
                <a:lnTo>
                  <a:pt x="9076" y="170"/>
                </a:lnTo>
                <a:lnTo>
                  <a:pt x="9052" y="146"/>
                </a:lnTo>
                <a:lnTo>
                  <a:pt x="9003" y="97"/>
                </a:lnTo>
                <a:lnTo>
                  <a:pt x="8930" y="97"/>
                </a:lnTo>
                <a:lnTo>
                  <a:pt x="8614" y="49"/>
                </a:lnTo>
                <a:lnTo>
                  <a:pt x="8297" y="49"/>
                </a:lnTo>
                <a:lnTo>
                  <a:pt x="7665" y="24"/>
                </a:lnTo>
                <a:lnTo>
                  <a:pt x="7348" y="24"/>
                </a:lnTo>
                <a:lnTo>
                  <a:pt x="7008" y="0"/>
                </a:lnTo>
                <a:close/>
                <a:moveTo>
                  <a:pt x="17471" y="11655"/>
                </a:moveTo>
                <a:lnTo>
                  <a:pt x="17300" y="11704"/>
                </a:lnTo>
                <a:lnTo>
                  <a:pt x="16960" y="11801"/>
                </a:lnTo>
                <a:lnTo>
                  <a:pt x="16692" y="11923"/>
                </a:lnTo>
                <a:lnTo>
                  <a:pt x="16522" y="12045"/>
                </a:lnTo>
                <a:lnTo>
                  <a:pt x="16351" y="12191"/>
                </a:lnTo>
                <a:lnTo>
                  <a:pt x="16205" y="12385"/>
                </a:lnTo>
                <a:lnTo>
                  <a:pt x="16084" y="12556"/>
                </a:lnTo>
                <a:lnTo>
                  <a:pt x="15986" y="12750"/>
                </a:lnTo>
                <a:lnTo>
                  <a:pt x="15913" y="12969"/>
                </a:lnTo>
                <a:lnTo>
                  <a:pt x="15865" y="13188"/>
                </a:lnTo>
                <a:lnTo>
                  <a:pt x="15816" y="13407"/>
                </a:lnTo>
                <a:lnTo>
                  <a:pt x="15816" y="13602"/>
                </a:lnTo>
                <a:lnTo>
                  <a:pt x="15816" y="13797"/>
                </a:lnTo>
                <a:lnTo>
                  <a:pt x="15865" y="13991"/>
                </a:lnTo>
                <a:lnTo>
                  <a:pt x="15913" y="14186"/>
                </a:lnTo>
                <a:lnTo>
                  <a:pt x="16011" y="14381"/>
                </a:lnTo>
                <a:lnTo>
                  <a:pt x="16108" y="14551"/>
                </a:lnTo>
                <a:lnTo>
                  <a:pt x="16230" y="14721"/>
                </a:lnTo>
                <a:lnTo>
                  <a:pt x="16351" y="14892"/>
                </a:lnTo>
                <a:lnTo>
                  <a:pt x="16497" y="15038"/>
                </a:lnTo>
                <a:lnTo>
                  <a:pt x="16668" y="15159"/>
                </a:lnTo>
                <a:lnTo>
                  <a:pt x="16838" y="15257"/>
                </a:lnTo>
                <a:lnTo>
                  <a:pt x="17008" y="15354"/>
                </a:lnTo>
                <a:lnTo>
                  <a:pt x="17203" y="15427"/>
                </a:lnTo>
                <a:lnTo>
                  <a:pt x="17398" y="15476"/>
                </a:lnTo>
                <a:lnTo>
                  <a:pt x="17787" y="15476"/>
                </a:lnTo>
                <a:lnTo>
                  <a:pt x="17957" y="15427"/>
                </a:lnTo>
                <a:lnTo>
                  <a:pt x="18128" y="15403"/>
                </a:lnTo>
                <a:lnTo>
                  <a:pt x="18420" y="15257"/>
                </a:lnTo>
                <a:lnTo>
                  <a:pt x="18712" y="15086"/>
                </a:lnTo>
                <a:lnTo>
                  <a:pt x="18955" y="14867"/>
                </a:lnTo>
                <a:lnTo>
                  <a:pt x="19174" y="14600"/>
                </a:lnTo>
                <a:lnTo>
                  <a:pt x="19369" y="14308"/>
                </a:lnTo>
                <a:lnTo>
                  <a:pt x="19515" y="14016"/>
                </a:lnTo>
                <a:lnTo>
                  <a:pt x="19612" y="13699"/>
                </a:lnTo>
                <a:lnTo>
                  <a:pt x="19636" y="13505"/>
                </a:lnTo>
                <a:lnTo>
                  <a:pt x="19661" y="13286"/>
                </a:lnTo>
                <a:lnTo>
                  <a:pt x="19636" y="13115"/>
                </a:lnTo>
                <a:lnTo>
                  <a:pt x="19588" y="12921"/>
                </a:lnTo>
                <a:lnTo>
                  <a:pt x="19539" y="12775"/>
                </a:lnTo>
                <a:lnTo>
                  <a:pt x="19466" y="12604"/>
                </a:lnTo>
                <a:lnTo>
                  <a:pt x="19344" y="12458"/>
                </a:lnTo>
                <a:lnTo>
                  <a:pt x="19247" y="12337"/>
                </a:lnTo>
                <a:lnTo>
                  <a:pt x="19101" y="12215"/>
                </a:lnTo>
                <a:lnTo>
                  <a:pt x="18979" y="12093"/>
                </a:lnTo>
                <a:lnTo>
                  <a:pt x="18809" y="11996"/>
                </a:lnTo>
                <a:lnTo>
                  <a:pt x="18639" y="11923"/>
                </a:lnTo>
                <a:lnTo>
                  <a:pt x="18468" y="11850"/>
                </a:lnTo>
                <a:lnTo>
                  <a:pt x="18298" y="11801"/>
                </a:lnTo>
                <a:lnTo>
                  <a:pt x="18103" y="11753"/>
                </a:lnTo>
                <a:lnTo>
                  <a:pt x="17933" y="11728"/>
                </a:lnTo>
                <a:lnTo>
                  <a:pt x="17787" y="11680"/>
                </a:lnTo>
                <a:lnTo>
                  <a:pt x="17617" y="11655"/>
                </a:lnTo>
                <a:close/>
                <a:moveTo>
                  <a:pt x="17957" y="9417"/>
                </a:moveTo>
                <a:lnTo>
                  <a:pt x="17860" y="9490"/>
                </a:lnTo>
                <a:lnTo>
                  <a:pt x="17860" y="9514"/>
                </a:lnTo>
                <a:lnTo>
                  <a:pt x="17811" y="9587"/>
                </a:lnTo>
                <a:lnTo>
                  <a:pt x="17836" y="9660"/>
                </a:lnTo>
                <a:lnTo>
                  <a:pt x="17884" y="9709"/>
                </a:lnTo>
                <a:lnTo>
                  <a:pt x="17811" y="9757"/>
                </a:lnTo>
                <a:lnTo>
                  <a:pt x="17763" y="9782"/>
                </a:lnTo>
                <a:lnTo>
                  <a:pt x="17738" y="9830"/>
                </a:lnTo>
                <a:lnTo>
                  <a:pt x="17738" y="9879"/>
                </a:lnTo>
                <a:lnTo>
                  <a:pt x="17738" y="9928"/>
                </a:lnTo>
                <a:lnTo>
                  <a:pt x="17787" y="10001"/>
                </a:lnTo>
                <a:lnTo>
                  <a:pt x="17836" y="10049"/>
                </a:lnTo>
                <a:lnTo>
                  <a:pt x="17884" y="10098"/>
                </a:lnTo>
                <a:lnTo>
                  <a:pt x="17957" y="10122"/>
                </a:lnTo>
                <a:lnTo>
                  <a:pt x="17933" y="10147"/>
                </a:lnTo>
                <a:lnTo>
                  <a:pt x="17884" y="10195"/>
                </a:lnTo>
                <a:lnTo>
                  <a:pt x="17860" y="10244"/>
                </a:lnTo>
                <a:lnTo>
                  <a:pt x="17884" y="10317"/>
                </a:lnTo>
                <a:lnTo>
                  <a:pt x="17933" y="10414"/>
                </a:lnTo>
                <a:lnTo>
                  <a:pt x="18006" y="10487"/>
                </a:lnTo>
                <a:lnTo>
                  <a:pt x="18103" y="10512"/>
                </a:lnTo>
                <a:lnTo>
                  <a:pt x="18176" y="10536"/>
                </a:lnTo>
                <a:lnTo>
                  <a:pt x="18444" y="10585"/>
                </a:lnTo>
                <a:lnTo>
                  <a:pt x="18590" y="10609"/>
                </a:lnTo>
                <a:lnTo>
                  <a:pt x="18639" y="10633"/>
                </a:lnTo>
                <a:lnTo>
                  <a:pt x="18687" y="10609"/>
                </a:lnTo>
                <a:lnTo>
                  <a:pt x="18760" y="10682"/>
                </a:lnTo>
                <a:lnTo>
                  <a:pt x="18858" y="10731"/>
                </a:lnTo>
                <a:lnTo>
                  <a:pt x="18906" y="10731"/>
                </a:lnTo>
                <a:lnTo>
                  <a:pt x="19174" y="10828"/>
                </a:lnTo>
                <a:lnTo>
                  <a:pt x="19296" y="10877"/>
                </a:lnTo>
                <a:lnTo>
                  <a:pt x="19393" y="10950"/>
                </a:lnTo>
                <a:lnTo>
                  <a:pt x="19466" y="10998"/>
                </a:lnTo>
                <a:lnTo>
                  <a:pt x="19539" y="11023"/>
                </a:lnTo>
                <a:lnTo>
                  <a:pt x="19612" y="10998"/>
                </a:lnTo>
                <a:lnTo>
                  <a:pt x="19661" y="10974"/>
                </a:lnTo>
                <a:lnTo>
                  <a:pt x="19709" y="10950"/>
                </a:lnTo>
                <a:lnTo>
                  <a:pt x="19734" y="10901"/>
                </a:lnTo>
                <a:lnTo>
                  <a:pt x="19904" y="10779"/>
                </a:lnTo>
                <a:lnTo>
                  <a:pt x="19977" y="10706"/>
                </a:lnTo>
                <a:lnTo>
                  <a:pt x="20074" y="10658"/>
                </a:lnTo>
                <a:lnTo>
                  <a:pt x="20293" y="10487"/>
                </a:lnTo>
                <a:lnTo>
                  <a:pt x="20537" y="10366"/>
                </a:lnTo>
                <a:lnTo>
                  <a:pt x="20561" y="10341"/>
                </a:lnTo>
                <a:lnTo>
                  <a:pt x="20707" y="10463"/>
                </a:lnTo>
                <a:lnTo>
                  <a:pt x="20877" y="10609"/>
                </a:lnTo>
                <a:lnTo>
                  <a:pt x="21096" y="10828"/>
                </a:lnTo>
                <a:lnTo>
                  <a:pt x="21096" y="10828"/>
                </a:lnTo>
                <a:lnTo>
                  <a:pt x="21023" y="10779"/>
                </a:lnTo>
                <a:lnTo>
                  <a:pt x="20877" y="10682"/>
                </a:lnTo>
                <a:lnTo>
                  <a:pt x="20804" y="10658"/>
                </a:lnTo>
                <a:lnTo>
                  <a:pt x="20707" y="10633"/>
                </a:lnTo>
                <a:lnTo>
                  <a:pt x="20683" y="10633"/>
                </a:lnTo>
                <a:lnTo>
                  <a:pt x="20610" y="10658"/>
                </a:lnTo>
                <a:lnTo>
                  <a:pt x="20561" y="10731"/>
                </a:lnTo>
                <a:lnTo>
                  <a:pt x="20537" y="10779"/>
                </a:lnTo>
                <a:lnTo>
                  <a:pt x="20561" y="10852"/>
                </a:lnTo>
                <a:lnTo>
                  <a:pt x="20610" y="10925"/>
                </a:lnTo>
                <a:lnTo>
                  <a:pt x="20537" y="10974"/>
                </a:lnTo>
                <a:lnTo>
                  <a:pt x="20488" y="11023"/>
                </a:lnTo>
                <a:lnTo>
                  <a:pt x="20488" y="11096"/>
                </a:lnTo>
                <a:lnTo>
                  <a:pt x="20561" y="11266"/>
                </a:lnTo>
                <a:lnTo>
                  <a:pt x="20634" y="11436"/>
                </a:lnTo>
                <a:lnTo>
                  <a:pt x="20756" y="11582"/>
                </a:lnTo>
                <a:lnTo>
                  <a:pt x="20707" y="11534"/>
                </a:lnTo>
                <a:lnTo>
                  <a:pt x="20610" y="11412"/>
                </a:lnTo>
                <a:lnTo>
                  <a:pt x="20561" y="11315"/>
                </a:lnTo>
                <a:lnTo>
                  <a:pt x="20537" y="11266"/>
                </a:lnTo>
                <a:lnTo>
                  <a:pt x="20488" y="11242"/>
                </a:lnTo>
                <a:lnTo>
                  <a:pt x="20439" y="11217"/>
                </a:lnTo>
                <a:lnTo>
                  <a:pt x="20342" y="11217"/>
                </a:lnTo>
                <a:lnTo>
                  <a:pt x="20293" y="11242"/>
                </a:lnTo>
                <a:lnTo>
                  <a:pt x="20269" y="11290"/>
                </a:lnTo>
                <a:lnTo>
                  <a:pt x="20245" y="11339"/>
                </a:lnTo>
                <a:lnTo>
                  <a:pt x="20245" y="11436"/>
                </a:lnTo>
                <a:lnTo>
                  <a:pt x="20245" y="11509"/>
                </a:lnTo>
                <a:lnTo>
                  <a:pt x="20318" y="11680"/>
                </a:lnTo>
                <a:lnTo>
                  <a:pt x="20537" y="12020"/>
                </a:lnTo>
                <a:lnTo>
                  <a:pt x="20585" y="12069"/>
                </a:lnTo>
                <a:lnTo>
                  <a:pt x="20658" y="12093"/>
                </a:lnTo>
                <a:lnTo>
                  <a:pt x="20707" y="12239"/>
                </a:lnTo>
                <a:lnTo>
                  <a:pt x="20731" y="12385"/>
                </a:lnTo>
                <a:lnTo>
                  <a:pt x="20756" y="12556"/>
                </a:lnTo>
                <a:lnTo>
                  <a:pt x="20756" y="12677"/>
                </a:lnTo>
                <a:lnTo>
                  <a:pt x="20780" y="12799"/>
                </a:lnTo>
                <a:lnTo>
                  <a:pt x="20804" y="12872"/>
                </a:lnTo>
                <a:lnTo>
                  <a:pt x="20853" y="12921"/>
                </a:lnTo>
                <a:lnTo>
                  <a:pt x="20926" y="12945"/>
                </a:lnTo>
                <a:lnTo>
                  <a:pt x="21023" y="12945"/>
                </a:lnTo>
                <a:lnTo>
                  <a:pt x="21218" y="12994"/>
                </a:lnTo>
                <a:lnTo>
                  <a:pt x="21413" y="13018"/>
                </a:lnTo>
                <a:lnTo>
                  <a:pt x="21534" y="13042"/>
                </a:lnTo>
                <a:lnTo>
                  <a:pt x="21705" y="13067"/>
                </a:lnTo>
                <a:lnTo>
                  <a:pt x="21899" y="13091"/>
                </a:lnTo>
                <a:lnTo>
                  <a:pt x="21997" y="13115"/>
                </a:lnTo>
                <a:lnTo>
                  <a:pt x="22070" y="13164"/>
                </a:lnTo>
                <a:lnTo>
                  <a:pt x="22070" y="13359"/>
                </a:lnTo>
                <a:lnTo>
                  <a:pt x="22070" y="13578"/>
                </a:lnTo>
                <a:lnTo>
                  <a:pt x="22070" y="13699"/>
                </a:lnTo>
                <a:lnTo>
                  <a:pt x="22045" y="13675"/>
                </a:lnTo>
                <a:lnTo>
                  <a:pt x="21997" y="13626"/>
                </a:lnTo>
                <a:lnTo>
                  <a:pt x="21924" y="13602"/>
                </a:lnTo>
                <a:lnTo>
                  <a:pt x="21851" y="13626"/>
                </a:lnTo>
                <a:lnTo>
                  <a:pt x="21802" y="13675"/>
                </a:lnTo>
                <a:lnTo>
                  <a:pt x="21778" y="13724"/>
                </a:lnTo>
                <a:lnTo>
                  <a:pt x="21729" y="13651"/>
                </a:lnTo>
                <a:lnTo>
                  <a:pt x="21680" y="13602"/>
                </a:lnTo>
                <a:lnTo>
                  <a:pt x="21656" y="13602"/>
                </a:lnTo>
                <a:lnTo>
                  <a:pt x="21607" y="13578"/>
                </a:lnTo>
                <a:lnTo>
                  <a:pt x="21534" y="13602"/>
                </a:lnTo>
                <a:lnTo>
                  <a:pt x="21486" y="13651"/>
                </a:lnTo>
                <a:lnTo>
                  <a:pt x="21437" y="13699"/>
                </a:lnTo>
                <a:lnTo>
                  <a:pt x="21388" y="13894"/>
                </a:lnTo>
                <a:lnTo>
                  <a:pt x="21364" y="13991"/>
                </a:lnTo>
                <a:lnTo>
                  <a:pt x="21315" y="14137"/>
                </a:lnTo>
                <a:lnTo>
                  <a:pt x="21315" y="14089"/>
                </a:lnTo>
                <a:lnTo>
                  <a:pt x="21315" y="13918"/>
                </a:lnTo>
                <a:lnTo>
                  <a:pt x="21291" y="13772"/>
                </a:lnTo>
                <a:lnTo>
                  <a:pt x="21267" y="13724"/>
                </a:lnTo>
                <a:lnTo>
                  <a:pt x="21242" y="13699"/>
                </a:lnTo>
                <a:lnTo>
                  <a:pt x="21194" y="13675"/>
                </a:lnTo>
                <a:lnTo>
                  <a:pt x="21145" y="13651"/>
                </a:lnTo>
                <a:lnTo>
                  <a:pt x="21072" y="13675"/>
                </a:lnTo>
                <a:lnTo>
                  <a:pt x="21023" y="13724"/>
                </a:lnTo>
                <a:lnTo>
                  <a:pt x="20999" y="13772"/>
                </a:lnTo>
                <a:lnTo>
                  <a:pt x="20975" y="13845"/>
                </a:lnTo>
                <a:lnTo>
                  <a:pt x="20926" y="13967"/>
                </a:lnTo>
                <a:lnTo>
                  <a:pt x="20926" y="14016"/>
                </a:lnTo>
                <a:lnTo>
                  <a:pt x="20829" y="14381"/>
                </a:lnTo>
                <a:lnTo>
                  <a:pt x="20829" y="14454"/>
                </a:lnTo>
                <a:lnTo>
                  <a:pt x="20756" y="14600"/>
                </a:lnTo>
                <a:lnTo>
                  <a:pt x="20707" y="14721"/>
                </a:lnTo>
                <a:lnTo>
                  <a:pt x="20610" y="14867"/>
                </a:lnTo>
                <a:lnTo>
                  <a:pt x="20512" y="14989"/>
                </a:lnTo>
                <a:lnTo>
                  <a:pt x="20488" y="15038"/>
                </a:lnTo>
                <a:lnTo>
                  <a:pt x="20439" y="15086"/>
                </a:lnTo>
                <a:lnTo>
                  <a:pt x="20439" y="15135"/>
                </a:lnTo>
                <a:lnTo>
                  <a:pt x="20439" y="15184"/>
                </a:lnTo>
                <a:lnTo>
                  <a:pt x="20439" y="15257"/>
                </a:lnTo>
                <a:lnTo>
                  <a:pt x="20488" y="15305"/>
                </a:lnTo>
                <a:lnTo>
                  <a:pt x="20512" y="15330"/>
                </a:lnTo>
                <a:lnTo>
                  <a:pt x="20585" y="15354"/>
                </a:lnTo>
                <a:lnTo>
                  <a:pt x="20634" y="15378"/>
                </a:lnTo>
                <a:lnTo>
                  <a:pt x="20658" y="15378"/>
                </a:lnTo>
                <a:lnTo>
                  <a:pt x="20804" y="15548"/>
                </a:lnTo>
                <a:lnTo>
                  <a:pt x="20926" y="15694"/>
                </a:lnTo>
                <a:lnTo>
                  <a:pt x="21048" y="15889"/>
                </a:lnTo>
                <a:lnTo>
                  <a:pt x="21194" y="16108"/>
                </a:lnTo>
                <a:lnTo>
                  <a:pt x="21048" y="16254"/>
                </a:lnTo>
                <a:lnTo>
                  <a:pt x="20902" y="16424"/>
                </a:lnTo>
                <a:lnTo>
                  <a:pt x="20829" y="16473"/>
                </a:lnTo>
                <a:lnTo>
                  <a:pt x="20756" y="16424"/>
                </a:lnTo>
                <a:lnTo>
                  <a:pt x="20683" y="16400"/>
                </a:lnTo>
                <a:lnTo>
                  <a:pt x="20585" y="16424"/>
                </a:lnTo>
                <a:lnTo>
                  <a:pt x="20488" y="16473"/>
                </a:lnTo>
                <a:lnTo>
                  <a:pt x="20488" y="16376"/>
                </a:lnTo>
                <a:lnTo>
                  <a:pt x="20464" y="16303"/>
                </a:lnTo>
                <a:lnTo>
                  <a:pt x="20391" y="16230"/>
                </a:lnTo>
                <a:lnTo>
                  <a:pt x="20293" y="16205"/>
                </a:lnTo>
                <a:lnTo>
                  <a:pt x="20220" y="16230"/>
                </a:lnTo>
                <a:lnTo>
                  <a:pt x="20220" y="16157"/>
                </a:lnTo>
                <a:lnTo>
                  <a:pt x="20220" y="16108"/>
                </a:lnTo>
                <a:lnTo>
                  <a:pt x="20196" y="16035"/>
                </a:lnTo>
                <a:lnTo>
                  <a:pt x="20172" y="16011"/>
                </a:lnTo>
                <a:lnTo>
                  <a:pt x="20123" y="15986"/>
                </a:lnTo>
                <a:lnTo>
                  <a:pt x="20074" y="15962"/>
                </a:lnTo>
                <a:lnTo>
                  <a:pt x="20001" y="15986"/>
                </a:lnTo>
                <a:lnTo>
                  <a:pt x="19928" y="16011"/>
                </a:lnTo>
                <a:lnTo>
                  <a:pt x="19831" y="16059"/>
                </a:lnTo>
                <a:lnTo>
                  <a:pt x="19636" y="16181"/>
                </a:lnTo>
                <a:lnTo>
                  <a:pt x="19588" y="16230"/>
                </a:lnTo>
                <a:lnTo>
                  <a:pt x="19466" y="16205"/>
                </a:lnTo>
                <a:lnTo>
                  <a:pt x="19417" y="16205"/>
                </a:lnTo>
                <a:lnTo>
                  <a:pt x="19369" y="16230"/>
                </a:lnTo>
                <a:lnTo>
                  <a:pt x="19271" y="16254"/>
                </a:lnTo>
                <a:lnTo>
                  <a:pt x="19198" y="16303"/>
                </a:lnTo>
                <a:lnTo>
                  <a:pt x="19077" y="16376"/>
                </a:lnTo>
                <a:lnTo>
                  <a:pt x="18979" y="16400"/>
                </a:lnTo>
                <a:lnTo>
                  <a:pt x="18882" y="16424"/>
                </a:lnTo>
                <a:lnTo>
                  <a:pt x="18785" y="16473"/>
                </a:lnTo>
                <a:lnTo>
                  <a:pt x="18687" y="16497"/>
                </a:lnTo>
                <a:lnTo>
                  <a:pt x="18614" y="16546"/>
                </a:lnTo>
                <a:lnTo>
                  <a:pt x="18517" y="16595"/>
                </a:lnTo>
                <a:lnTo>
                  <a:pt x="18444" y="16619"/>
                </a:lnTo>
                <a:lnTo>
                  <a:pt x="18371" y="16668"/>
                </a:lnTo>
                <a:lnTo>
                  <a:pt x="18274" y="16692"/>
                </a:lnTo>
                <a:lnTo>
                  <a:pt x="18176" y="16716"/>
                </a:lnTo>
                <a:lnTo>
                  <a:pt x="18079" y="16765"/>
                </a:lnTo>
                <a:lnTo>
                  <a:pt x="18055" y="16814"/>
                </a:lnTo>
                <a:lnTo>
                  <a:pt x="18030" y="16838"/>
                </a:lnTo>
                <a:lnTo>
                  <a:pt x="18030" y="16911"/>
                </a:lnTo>
                <a:lnTo>
                  <a:pt x="18055" y="16960"/>
                </a:lnTo>
                <a:lnTo>
                  <a:pt x="18079" y="17008"/>
                </a:lnTo>
                <a:lnTo>
                  <a:pt x="18152" y="17057"/>
                </a:lnTo>
                <a:lnTo>
                  <a:pt x="18103" y="17106"/>
                </a:lnTo>
                <a:lnTo>
                  <a:pt x="18079" y="17154"/>
                </a:lnTo>
                <a:lnTo>
                  <a:pt x="18055" y="17203"/>
                </a:lnTo>
                <a:lnTo>
                  <a:pt x="18079" y="17252"/>
                </a:lnTo>
                <a:lnTo>
                  <a:pt x="18103" y="17300"/>
                </a:lnTo>
                <a:lnTo>
                  <a:pt x="18152" y="17349"/>
                </a:lnTo>
                <a:lnTo>
                  <a:pt x="18225" y="17373"/>
                </a:lnTo>
                <a:lnTo>
                  <a:pt x="18201" y="17373"/>
                </a:lnTo>
                <a:lnTo>
                  <a:pt x="18103" y="17398"/>
                </a:lnTo>
                <a:lnTo>
                  <a:pt x="18055" y="17446"/>
                </a:lnTo>
                <a:lnTo>
                  <a:pt x="18006" y="17519"/>
                </a:lnTo>
                <a:lnTo>
                  <a:pt x="18030" y="17592"/>
                </a:lnTo>
                <a:lnTo>
                  <a:pt x="18055" y="17641"/>
                </a:lnTo>
                <a:lnTo>
                  <a:pt x="18128" y="17690"/>
                </a:lnTo>
                <a:lnTo>
                  <a:pt x="18225" y="17714"/>
                </a:lnTo>
                <a:lnTo>
                  <a:pt x="17909" y="17738"/>
                </a:lnTo>
                <a:lnTo>
                  <a:pt x="17519" y="17738"/>
                </a:lnTo>
                <a:lnTo>
                  <a:pt x="17495" y="17568"/>
                </a:lnTo>
                <a:lnTo>
                  <a:pt x="17471" y="17398"/>
                </a:lnTo>
                <a:lnTo>
                  <a:pt x="17446" y="17300"/>
                </a:lnTo>
                <a:lnTo>
                  <a:pt x="17446" y="17203"/>
                </a:lnTo>
                <a:lnTo>
                  <a:pt x="17422" y="16984"/>
                </a:lnTo>
                <a:lnTo>
                  <a:pt x="17373" y="16765"/>
                </a:lnTo>
                <a:lnTo>
                  <a:pt x="17325" y="16668"/>
                </a:lnTo>
                <a:lnTo>
                  <a:pt x="17276" y="16595"/>
                </a:lnTo>
                <a:lnTo>
                  <a:pt x="17203" y="16522"/>
                </a:lnTo>
                <a:lnTo>
                  <a:pt x="17106" y="16473"/>
                </a:lnTo>
                <a:lnTo>
                  <a:pt x="17057" y="16449"/>
                </a:lnTo>
                <a:lnTo>
                  <a:pt x="17008" y="16449"/>
                </a:lnTo>
                <a:lnTo>
                  <a:pt x="16862" y="16424"/>
                </a:lnTo>
                <a:lnTo>
                  <a:pt x="16789" y="16400"/>
                </a:lnTo>
                <a:lnTo>
                  <a:pt x="16643" y="16327"/>
                </a:lnTo>
                <a:lnTo>
                  <a:pt x="16449" y="16254"/>
                </a:lnTo>
                <a:lnTo>
                  <a:pt x="16376" y="16181"/>
                </a:lnTo>
                <a:lnTo>
                  <a:pt x="16278" y="16157"/>
                </a:lnTo>
                <a:lnTo>
                  <a:pt x="16181" y="16181"/>
                </a:lnTo>
                <a:lnTo>
                  <a:pt x="16157" y="16181"/>
                </a:lnTo>
                <a:lnTo>
                  <a:pt x="16035" y="16132"/>
                </a:lnTo>
                <a:lnTo>
                  <a:pt x="16011" y="16108"/>
                </a:lnTo>
                <a:lnTo>
                  <a:pt x="15913" y="16059"/>
                </a:lnTo>
                <a:lnTo>
                  <a:pt x="15792" y="16035"/>
                </a:lnTo>
                <a:lnTo>
                  <a:pt x="15694" y="16059"/>
                </a:lnTo>
                <a:lnTo>
                  <a:pt x="15646" y="16132"/>
                </a:lnTo>
                <a:lnTo>
                  <a:pt x="15621" y="16205"/>
                </a:lnTo>
                <a:lnTo>
                  <a:pt x="15646" y="16303"/>
                </a:lnTo>
                <a:lnTo>
                  <a:pt x="15646" y="16303"/>
                </a:lnTo>
                <a:lnTo>
                  <a:pt x="15597" y="16278"/>
                </a:lnTo>
                <a:lnTo>
                  <a:pt x="15500" y="16205"/>
                </a:lnTo>
                <a:lnTo>
                  <a:pt x="15402" y="16157"/>
                </a:lnTo>
                <a:lnTo>
                  <a:pt x="15354" y="16157"/>
                </a:lnTo>
                <a:lnTo>
                  <a:pt x="15305" y="16181"/>
                </a:lnTo>
                <a:lnTo>
                  <a:pt x="15256" y="16205"/>
                </a:lnTo>
                <a:lnTo>
                  <a:pt x="15232" y="16230"/>
                </a:lnTo>
                <a:lnTo>
                  <a:pt x="15208" y="16278"/>
                </a:lnTo>
                <a:lnTo>
                  <a:pt x="15232" y="16400"/>
                </a:lnTo>
                <a:lnTo>
                  <a:pt x="15281" y="16497"/>
                </a:lnTo>
                <a:lnTo>
                  <a:pt x="15232" y="16497"/>
                </a:lnTo>
                <a:lnTo>
                  <a:pt x="15183" y="16473"/>
                </a:lnTo>
                <a:lnTo>
                  <a:pt x="15135" y="16449"/>
                </a:lnTo>
                <a:lnTo>
                  <a:pt x="15062" y="16473"/>
                </a:lnTo>
                <a:lnTo>
                  <a:pt x="15038" y="16546"/>
                </a:lnTo>
                <a:lnTo>
                  <a:pt x="15013" y="16570"/>
                </a:lnTo>
                <a:lnTo>
                  <a:pt x="15013" y="16643"/>
                </a:lnTo>
                <a:lnTo>
                  <a:pt x="14916" y="16570"/>
                </a:lnTo>
                <a:lnTo>
                  <a:pt x="14770" y="16424"/>
                </a:lnTo>
                <a:lnTo>
                  <a:pt x="14624" y="16254"/>
                </a:lnTo>
                <a:lnTo>
                  <a:pt x="14721" y="16132"/>
                </a:lnTo>
                <a:lnTo>
                  <a:pt x="14794" y="15986"/>
                </a:lnTo>
                <a:lnTo>
                  <a:pt x="14892" y="15865"/>
                </a:lnTo>
                <a:lnTo>
                  <a:pt x="15062" y="15621"/>
                </a:lnTo>
                <a:lnTo>
                  <a:pt x="15305" y="15305"/>
                </a:lnTo>
                <a:lnTo>
                  <a:pt x="15378" y="15232"/>
                </a:lnTo>
                <a:lnTo>
                  <a:pt x="15402" y="15159"/>
                </a:lnTo>
                <a:lnTo>
                  <a:pt x="15402" y="15062"/>
                </a:lnTo>
                <a:lnTo>
                  <a:pt x="15329" y="14965"/>
                </a:lnTo>
                <a:lnTo>
                  <a:pt x="15183" y="14819"/>
                </a:lnTo>
                <a:lnTo>
                  <a:pt x="15086" y="14673"/>
                </a:lnTo>
                <a:lnTo>
                  <a:pt x="15038" y="14624"/>
                </a:lnTo>
                <a:lnTo>
                  <a:pt x="15013" y="14575"/>
                </a:lnTo>
                <a:lnTo>
                  <a:pt x="15013" y="14551"/>
                </a:lnTo>
                <a:lnTo>
                  <a:pt x="14989" y="14454"/>
                </a:lnTo>
                <a:lnTo>
                  <a:pt x="14940" y="14405"/>
                </a:lnTo>
                <a:lnTo>
                  <a:pt x="14892" y="14356"/>
                </a:lnTo>
                <a:lnTo>
                  <a:pt x="14794" y="14332"/>
                </a:lnTo>
                <a:lnTo>
                  <a:pt x="14478" y="14308"/>
                </a:lnTo>
                <a:lnTo>
                  <a:pt x="14113" y="14283"/>
                </a:lnTo>
                <a:lnTo>
                  <a:pt x="13748" y="14210"/>
                </a:lnTo>
                <a:lnTo>
                  <a:pt x="13724" y="14089"/>
                </a:lnTo>
                <a:lnTo>
                  <a:pt x="13724" y="14016"/>
                </a:lnTo>
                <a:lnTo>
                  <a:pt x="13699" y="13821"/>
                </a:lnTo>
                <a:lnTo>
                  <a:pt x="13724" y="13602"/>
                </a:lnTo>
                <a:lnTo>
                  <a:pt x="13724" y="13456"/>
                </a:lnTo>
                <a:lnTo>
                  <a:pt x="13748" y="13505"/>
                </a:lnTo>
                <a:lnTo>
                  <a:pt x="13821" y="13529"/>
                </a:lnTo>
                <a:lnTo>
                  <a:pt x="13894" y="13553"/>
                </a:lnTo>
                <a:lnTo>
                  <a:pt x="13943" y="13553"/>
                </a:lnTo>
                <a:lnTo>
                  <a:pt x="13991" y="13529"/>
                </a:lnTo>
                <a:lnTo>
                  <a:pt x="14016" y="13505"/>
                </a:lnTo>
                <a:lnTo>
                  <a:pt x="14089" y="13432"/>
                </a:lnTo>
                <a:lnTo>
                  <a:pt x="14137" y="13480"/>
                </a:lnTo>
                <a:lnTo>
                  <a:pt x="14186" y="13505"/>
                </a:lnTo>
                <a:lnTo>
                  <a:pt x="14235" y="13529"/>
                </a:lnTo>
                <a:lnTo>
                  <a:pt x="14308" y="13505"/>
                </a:lnTo>
                <a:lnTo>
                  <a:pt x="14381" y="13480"/>
                </a:lnTo>
                <a:lnTo>
                  <a:pt x="14429" y="13407"/>
                </a:lnTo>
                <a:lnTo>
                  <a:pt x="14502" y="13456"/>
                </a:lnTo>
                <a:lnTo>
                  <a:pt x="14575" y="13480"/>
                </a:lnTo>
                <a:lnTo>
                  <a:pt x="14624" y="13480"/>
                </a:lnTo>
                <a:lnTo>
                  <a:pt x="14673" y="13456"/>
                </a:lnTo>
                <a:lnTo>
                  <a:pt x="14721" y="13432"/>
                </a:lnTo>
                <a:lnTo>
                  <a:pt x="14746" y="13383"/>
                </a:lnTo>
                <a:lnTo>
                  <a:pt x="14770" y="13261"/>
                </a:lnTo>
                <a:lnTo>
                  <a:pt x="14794" y="13164"/>
                </a:lnTo>
                <a:lnTo>
                  <a:pt x="14819" y="13115"/>
                </a:lnTo>
                <a:lnTo>
                  <a:pt x="14819" y="13042"/>
                </a:lnTo>
                <a:lnTo>
                  <a:pt x="14843" y="12969"/>
                </a:lnTo>
                <a:lnTo>
                  <a:pt x="14916" y="12945"/>
                </a:lnTo>
                <a:lnTo>
                  <a:pt x="14965" y="12921"/>
                </a:lnTo>
                <a:lnTo>
                  <a:pt x="14989" y="12872"/>
                </a:lnTo>
                <a:lnTo>
                  <a:pt x="15013" y="12799"/>
                </a:lnTo>
                <a:lnTo>
                  <a:pt x="15038" y="12750"/>
                </a:lnTo>
                <a:lnTo>
                  <a:pt x="15038" y="12702"/>
                </a:lnTo>
                <a:lnTo>
                  <a:pt x="15062" y="12580"/>
                </a:lnTo>
                <a:lnTo>
                  <a:pt x="15086" y="12458"/>
                </a:lnTo>
                <a:lnTo>
                  <a:pt x="15159" y="12239"/>
                </a:lnTo>
                <a:lnTo>
                  <a:pt x="15232" y="12093"/>
                </a:lnTo>
                <a:lnTo>
                  <a:pt x="15281" y="12020"/>
                </a:lnTo>
                <a:lnTo>
                  <a:pt x="15329" y="11923"/>
                </a:lnTo>
                <a:lnTo>
                  <a:pt x="15305" y="11826"/>
                </a:lnTo>
                <a:lnTo>
                  <a:pt x="15256" y="11728"/>
                </a:lnTo>
                <a:lnTo>
                  <a:pt x="15062" y="11534"/>
                </a:lnTo>
                <a:lnTo>
                  <a:pt x="14867" y="11315"/>
                </a:lnTo>
                <a:lnTo>
                  <a:pt x="14575" y="10974"/>
                </a:lnTo>
                <a:lnTo>
                  <a:pt x="14697" y="10828"/>
                </a:lnTo>
                <a:lnTo>
                  <a:pt x="14819" y="10682"/>
                </a:lnTo>
                <a:lnTo>
                  <a:pt x="14867" y="10633"/>
                </a:lnTo>
                <a:lnTo>
                  <a:pt x="14892" y="10706"/>
                </a:lnTo>
                <a:lnTo>
                  <a:pt x="14940" y="10731"/>
                </a:lnTo>
                <a:lnTo>
                  <a:pt x="14989" y="10779"/>
                </a:lnTo>
                <a:lnTo>
                  <a:pt x="15111" y="10779"/>
                </a:lnTo>
                <a:lnTo>
                  <a:pt x="15111" y="10828"/>
                </a:lnTo>
                <a:lnTo>
                  <a:pt x="15159" y="10877"/>
                </a:lnTo>
                <a:lnTo>
                  <a:pt x="15232" y="10925"/>
                </a:lnTo>
                <a:lnTo>
                  <a:pt x="15232" y="11023"/>
                </a:lnTo>
                <a:lnTo>
                  <a:pt x="15256" y="11120"/>
                </a:lnTo>
                <a:lnTo>
                  <a:pt x="15329" y="11193"/>
                </a:lnTo>
                <a:lnTo>
                  <a:pt x="15427" y="11217"/>
                </a:lnTo>
                <a:lnTo>
                  <a:pt x="15524" y="11193"/>
                </a:lnTo>
                <a:lnTo>
                  <a:pt x="15573" y="11120"/>
                </a:lnTo>
                <a:lnTo>
                  <a:pt x="15646" y="11023"/>
                </a:lnTo>
                <a:lnTo>
                  <a:pt x="15621" y="11096"/>
                </a:lnTo>
                <a:lnTo>
                  <a:pt x="15597" y="11169"/>
                </a:lnTo>
                <a:lnTo>
                  <a:pt x="15621" y="11217"/>
                </a:lnTo>
                <a:lnTo>
                  <a:pt x="15646" y="11290"/>
                </a:lnTo>
                <a:lnTo>
                  <a:pt x="15694" y="11315"/>
                </a:lnTo>
                <a:lnTo>
                  <a:pt x="15816" y="11315"/>
                </a:lnTo>
                <a:lnTo>
                  <a:pt x="15889" y="11266"/>
                </a:lnTo>
                <a:lnTo>
                  <a:pt x="15938" y="11217"/>
                </a:lnTo>
                <a:lnTo>
                  <a:pt x="15962" y="11217"/>
                </a:lnTo>
                <a:lnTo>
                  <a:pt x="16108" y="11071"/>
                </a:lnTo>
                <a:lnTo>
                  <a:pt x="16181" y="11047"/>
                </a:lnTo>
                <a:lnTo>
                  <a:pt x="16254" y="10998"/>
                </a:lnTo>
                <a:lnTo>
                  <a:pt x="16327" y="10998"/>
                </a:lnTo>
                <a:lnTo>
                  <a:pt x="16424" y="10974"/>
                </a:lnTo>
                <a:lnTo>
                  <a:pt x="16497" y="10925"/>
                </a:lnTo>
                <a:lnTo>
                  <a:pt x="16765" y="10828"/>
                </a:lnTo>
                <a:lnTo>
                  <a:pt x="17057" y="10731"/>
                </a:lnTo>
                <a:lnTo>
                  <a:pt x="17154" y="10682"/>
                </a:lnTo>
                <a:lnTo>
                  <a:pt x="17203" y="10609"/>
                </a:lnTo>
                <a:lnTo>
                  <a:pt x="17227" y="10585"/>
                </a:lnTo>
                <a:lnTo>
                  <a:pt x="17252" y="10463"/>
                </a:lnTo>
                <a:lnTo>
                  <a:pt x="17300" y="10317"/>
                </a:lnTo>
                <a:lnTo>
                  <a:pt x="17300" y="10049"/>
                </a:lnTo>
                <a:lnTo>
                  <a:pt x="17325" y="9855"/>
                </a:lnTo>
                <a:lnTo>
                  <a:pt x="17349" y="9709"/>
                </a:lnTo>
                <a:lnTo>
                  <a:pt x="17373" y="9563"/>
                </a:lnTo>
                <a:lnTo>
                  <a:pt x="17398" y="9417"/>
                </a:lnTo>
                <a:close/>
                <a:moveTo>
                  <a:pt x="17568" y="8954"/>
                </a:moveTo>
                <a:lnTo>
                  <a:pt x="17325" y="8979"/>
                </a:lnTo>
                <a:lnTo>
                  <a:pt x="17130" y="9027"/>
                </a:lnTo>
                <a:lnTo>
                  <a:pt x="17057" y="9076"/>
                </a:lnTo>
                <a:lnTo>
                  <a:pt x="17008" y="9173"/>
                </a:lnTo>
                <a:lnTo>
                  <a:pt x="16960" y="9271"/>
                </a:lnTo>
                <a:lnTo>
                  <a:pt x="16911" y="9392"/>
                </a:lnTo>
                <a:lnTo>
                  <a:pt x="16887" y="9660"/>
                </a:lnTo>
                <a:lnTo>
                  <a:pt x="16862" y="9782"/>
                </a:lnTo>
                <a:lnTo>
                  <a:pt x="16838" y="9928"/>
                </a:lnTo>
                <a:lnTo>
                  <a:pt x="16814" y="10147"/>
                </a:lnTo>
                <a:lnTo>
                  <a:pt x="16789" y="10341"/>
                </a:lnTo>
                <a:lnTo>
                  <a:pt x="16570" y="10439"/>
                </a:lnTo>
                <a:lnTo>
                  <a:pt x="16351" y="10536"/>
                </a:lnTo>
                <a:lnTo>
                  <a:pt x="16157" y="10414"/>
                </a:lnTo>
                <a:lnTo>
                  <a:pt x="15889" y="10220"/>
                </a:lnTo>
                <a:lnTo>
                  <a:pt x="15792" y="10147"/>
                </a:lnTo>
                <a:lnTo>
                  <a:pt x="15573" y="10001"/>
                </a:lnTo>
                <a:lnTo>
                  <a:pt x="15451" y="9928"/>
                </a:lnTo>
                <a:lnTo>
                  <a:pt x="15305" y="9903"/>
                </a:lnTo>
                <a:lnTo>
                  <a:pt x="15208" y="9879"/>
                </a:lnTo>
                <a:lnTo>
                  <a:pt x="15135" y="9903"/>
                </a:lnTo>
                <a:lnTo>
                  <a:pt x="14989" y="9976"/>
                </a:lnTo>
                <a:lnTo>
                  <a:pt x="14843" y="10074"/>
                </a:lnTo>
                <a:lnTo>
                  <a:pt x="14624" y="10293"/>
                </a:lnTo>
                <a:lnTo>
                  <a:pt x="14502" y="10414"/>
                </a:lnTo>
                <a:lnTo>
                  <a:pt x="14332" y="10609"/>
                </a:lnTo>
                <a:lnTo>
                  <a:pt x="14162" y="10779"/>
                </a:lnTo>
                <a:lnTo>
                  <a:pt x="14113" y="10828"/>
                </a:lnTo>
                <a:lnTo>
                  <a:pt x="14089" y="10877"/>
                </a:lnTo>
                <a:lnTo>
                  <a:pt x="14064" y="10950"/>
                </a:lnTo>
                <a:lnTo>
                  <a:pt x="14089" y="11023"/>
                </a:lnTo>
                <a:lnTo>
                  <a:pt x="14137" y="11120"/>
                </a:lnTo>
                <a:lnTo>
                  <a:pt x="14186" y="11217"/>
                </a:lnTo>
                <a:lnTo>
                  <a:pt x="14332" y="11412"/>
                </a:lnTo>
                <a:lnTo>
                  <a:pt x="14454" y="11534"/>
                </a:lnTo>
                <a:lnTo>
                  <a:pt x="14478" y="11607"/>
                </a:lnTo>
                <a:lnTo>
                  <a:pt x="14648" y="11801"/>
                </a:lnTo>
                <a:lnTo>
                  <a:pt x="14819" y="11996"/>
                </a:lnTo>
                <a:lnTo>
                  <a:pt x="14721" y="12166"/>
                </a:lnTo>
                <a:lnTo>
                  <a:pt x="14721" y="12191"/>
                </a:lnTo>
                <a:lnTo>
                  <a:pt x="14648" y="12361"/>
                </a:lnTo>
                <a:lnTo>
                  <a:pt x="14600" y="12531"/>
                </a:lnTo>
                <a:lnTo>
                  <a:pt x="14381" y="12556"/>
                </a:lnTo>
                <a:lnTo>
                  <a:pt x="14162" y="12580"/>
                </a:lnTo>
                <a:lnTo>
                  <a:pt x="14040" y="12604"/>
                </a:lnTo>
                <a:lnTo>
                  <a:pt x="13991" y="12604"/>
                </a:lnTo>
                <a:lnTo>
                  <a:pt x="13845" y="12653"/>
                </a:lnTo>
                <a:lnTo>
                  <a:pt x="13675" y="12677"/>
                </a:lnTo>
                <a:lnTo>
                  <a:pt x="13553" y="12750"/>
                </a:lnTo>
                <a:lnTo>
                  <a:pt x="13456" y="12823"/>
                </a:lnTo>
                <a:lnTo>
                  <a:pt x="13407" y="12872"/>
                </a:lnTo>
                <a:lnTo>
                  <a:pt x="13334" y="12945"/>
                </a:lnTo>
                <a:lnTo>
                  <a:pt x="13310" y="13018"/>
                </a:lnTo>
                <a:lnTo>
                  <a:pt x="13286" y="13164"/>
                </a:lnTo>
                <a:lnTo>
                  <a:pt x="13286" y="13213"/>
                </a:lnTo>
                <a:lnTo>
                  <a:pt x="13237" y="13699"/>
                </a:lnTo>
                <a:lnTo>
                  <a:pt x="13237" y="13748"/>
                </a:lnTo>
                <a:lnTo>
                  <a:pt x="13237" y="13918"/>
                </a:lnTo>
                <a:lnTo>
                  <a:pt x="13237" y="14113"/>
                </a:lnTo>
                <a:lnTo>
                  <a:pt x="13286" y="14283"/>
                </a:lnTo>
                <a:lnTo>
                  <a:pt x="13310" y="14356"/>
                </a:lnTo>
                <a:lnTo>
                  <a:pt x="13383" y="14405"/>
                </a:lnTo>
                <a:lnTo>
                  <a:pt x="13407" y="14502"/>
                </a:lnTo>
                <a:lnTo>
                  <a:pt x="13480" y="14551"/>
                </a:lnTo>
                <a:lnTo>
                  <a:pt x="13724" y="14648"/>
                </a:lnTo>
                <a:lnTo>
                  <a:pt x="13991" y="14697"/>
                </a:lnTo>
                <a:lnTo>
                  <a:pt x="14259" y="14746"/>
                </a:lnTo>
                <a:lnTo>
                  <a:pt x="14527" y="14770"/>
                </a:lnTo>
                <a:lnTo>
                  <a:pt x="14673" y="14770"/>
                </a:lnTo>
                <a:lnTo>
                  <a:pt x="14697" y="14867"/>
                </a:lnTo>
                <a:lnTo>
                  <a:pt x="14721" y="14916"/>
                </a:lnTo>
                <a:lnTo>
                  <a:pt x="14819" y="15038"/>
                </a:lnTo>
                <a:lnTo>
                  <a:pt x="14916" y="15184"/>
                </a:lnTo>
                <a:lnTo>
                  <a:pt x="14746" y="15330"/>
                </a:lnTo>
                <a:lnTo>
                  <a:pt x="14624" y="15500"/>
                </a:lnTo>
                <a:lnTo>
                  <a:pt x="14575" y="15573"/>
                </a:lnTo>
                <a:lnTo>
                  <a:pt x="14381" y="15816"/>
                </a:lnTo>
                <a:lnTo>
                  <a:pt x="14332" y="15865"/>
                </a:lnTo>
                <a:lnTo>
                  <a:pt x="14235" y="15986"/>
                </a:lnTo>
                <a:lnTo>
                  <a:pt x="14210" y="16059"/>
                </a:lnTo>
                <a:lnTo>
                  <a:pt x="14186" y="16108"/>
                </a:lnTo>
                <a:lnTo>
                  <a:pt x="14210" y="16230"/>
                </a:lnTo>
                <a:lnTo>
                  <a:pt x="14210" y="16303"/>
                </a:lnTo>
                <a:lnTo>
                  <a:pt x="14235" y="16376"/>
                </a:lnTo>
                <a:lnTo>
                  <a:pt x="14283" y="16522"/>
                </a:lnTo>
                <a:lnTo>
                  <a:pt x="14381" y="16643"/>
                </a:lnTo>
                <a:lnTo>
                  <a:pt x="14478" y="16765"/>
                </a:lnTo>
                <a:lnTo>
                  <a:pt x="14527" y="16789"/>
                </a:lnTo>
                <a:lnTo>
                  <a:pt x="14794" y="17081"/>
                </a:lnTo>
                <a:lnTo>
                  <a:pt x="15111" y="17349"/>
                </a:lnTo>
                <a:lnTo>
                  <a:pt x="15183" y="17373"/>
                </a:lnTo>
                <a:lnTo>
                  <a:pt x="15232" y="17398"/>
                </a:lnTo>
                <a:lnTo>
                  <a:pt x="15305" y="17373"/>
                </a:lnTo>
                <a:lnTo>
                  <a:pt x="15354" y="17373"/>
                </a:lnTo>
                <a:lnTo>
                  <a:pt x="15475" y="17349"/>
                </a:lnTo>
                <a:lnTo>
                  <a:pt x="15621" y="17300"/>
                </a:lnTo>
                <a:lnTo>
                  <a:pt x="15840" y="17154"/>
                </a:lnTo>
                <a:lnTo>
                  <a:pt x="15865" y="17130"/>
                </a:lnTo>
                <a:lnTo>
                  <a:pt x="16132" y="16911"/>
                </a:lnTo>
                <a:lnTo>
                  <a:pt x="16376" y="16668"/>
                </a:lnTo>
                <a:lnTo>
                  <a:pt x="16546" y="16741"/>
                </a:lnTo>
                <a:lnTo>
                  <a:pt x="16570" y="16765"/>
                </a:lnTo>
                <a:lnTo>
                  <a:pt x="16619" y="16789"/>
                </a:lnTo>
                <a:lnTo>
                  <a:pt x="16765" y="16862"/>
                </a:lnTo>
                <a:lnTo>
                  <a:pt x="16935" y="16887"/>
                </a:lnTo>
                <a:lnTo>
                  <a:pt x="16935" y="16960"/>
                </a:lnTo>
                <a:lnTo>
                  <a:pt x="16960" y="17033"/>
                </a:lnTo>
                <a:lnTo>
                  <a:pt x="17008" y="17276"/>
                </a:lnTo>
                <a:lnTo>
                  <a:pt x="17033" y="17495"/>
                </a:lnTo>
                <a:lnTo>
                  <a:pt x="17033" y="17617"/>
                </a:lnTo>
                <a:lnTo>
                  <a:pt x="17033" y="17738"/>
                </a:lnTo>
                <a:lnTo>
                  <a:pt x="17033" y="17860"/>
                </a:lnTo>
                <a:lnTo>
                  <a:pt x="17081" y="17982"/>
                </a:lnTo>
                <a:lnTo>
                  <a:pt x="17179" y="18079"/>
                </a:lnTo>
                <a:lnTo>
                  <a:pt x="17203" y="18103"/>
                </a:lnTo>
                <a:lnTo>
                  <a:pt x="17276" y="18152"/>
                </a:lnTo>
                <a:lnTo>
                  <a:pt x="17398" y="18201"/>
                </a:lnTo>
                <a:lnTo>
                  <a:pt x="17592" y="18225"/>
                </a:lnTo>
                <a:lnTo>
                  <a:pt x="17714" y="18201"/>
                </a:lnTo>
                <a:lnTo>
                  <a:pt x="18152" y="18201"/>
                </a:lnTo>
                <a:lnTo>
                  <a:pt x="18541" y="18176"/>
                </a:lnTo>
                <a:lnTo>
                  <a:pt x="18614" y="18176"/>
                </a:lnTo>
                <a:lnTo>
                  <a:pt x="18687" y="18128"/>
                </a:lnTo>
                <a:lnTo>
                  <a:pt x="18736" y="18055"/>
                </a:lnTo>
                <a:lnTo>
                  <a:pt x="18760" y="17982"/>
                </a:lnTo>
                <a:lnTo>
                  <a:pt x="18833" y="17860"/>
                </a:lnTo>
                <a:lnTo>
                  <a:pt x="18882" y="17738"/>
                </a:lnTo>
                <a:lnTo>
                  <a:pt x="18931" y="17471"/>
                </a:lnTo>
                <a:lnTo>
                  <a:pt x="18931" y="17349"/>
                </a:lnTo>
                <a:lnTo>
                  <a:pt x="18931" y="17325"/>
                </a:lnTo>
                <a:lnTo>
                  <a:pt x="18979" y="17081"/>
                </a:lnTo>
                <a:lnTo>
                  <a:pt x="19004" y="16838"/>
                </a:lnTo>
                <a:lnTo>
                  <a:pt x="19125" y="16814"/>
                </a:lnTo>
                <a:lnTo>
                  <a:pt x="19223" y="16789"/>
                </a:lnTo>
                <a:lnTo>
                  <a:pt x="19369" y="16741"/>
                </a:lnTo>
                <a:lnTo>
                  <a:pt x="19466" y="16692"/>
                </a:lnTo>
                <a:lnTo>
                  <a:pt x="19661" y="16838"/>
                </a:lnTo>
                <a:lnTo>
                  <a:pt x="19758" y="16911"/>
                </a:lnTo>
                <a:lnTo>
                  <a:pt x="20074" y="17130"/>
                </a:lnTo>
                <a:lnTo>
                  <a:pt x="20391" y="17349"/>
                </a:lnTo>
                <a:lnTo>
                  <a:pt x="20464" y="17398"/>
                </a:lnTo>
                <a:lnTo>
                  <a:pt x="20512" y="17398"/>
                </a:lnTo>
                <a:lnTo>
                  <a:pt x="20585" y="17373"/>
                </a:lnTo>
                <a:lnTo>
                  <a:pt x="20658" y="17349"/>
                </a:lnTo>
                <a:lnTo>
                  <a:pt x="20707" y="17276"/>
                </a:lnTo>
                <a:lnTo>
                  <a:pt x="20756" y="17203"/>
                </a:lnTo>
                <a:lnTo>
                  <a:pt x="20999" y="16984"/>
                </a:lnTo>
                <a:lnTo>
                  <a:pt x="21145" y="16814"/>
                </a:lnTo>
                <a:lnTo>
                  <a:pt x="21413" y="16570"/>
                </a:lnTo>
                <a:lnTo>
                  <a:pt x="21632" y="16278"/>
                </a:lnTo>
                <a:lnTo>
                  <a:pt x="21680" y="16230"/>
                </a:lnTo>
                <a:lnTo>
                  <a:pt x="21680" y="16157"/>
                </a:lnTo>
                <a:lnTo>
                  <a:pt x="21680" y="16084"/>
                </a:lnTo>
                <a:lnTo>
                  <a:pt x="21656" y="15986"/>
                </a:lnTo>
                <a:lnTo>
                  <a:pt x="21486" y="15670"/>
                </a:lnTo>
                <a:lnTo>
                  <a:pt x="21267" y="15403"/>
                </a:lnTo>
                <a:lnTo>
                  <a:pt x="21145" y="15232"/>
                </a:lnTo>
                <a:lnTo>
                  <a:pt x="20975" y="15086"/>
                </a:lnTo>
                <a:lnTo>
                  <a:pt x="21096" y="14867"/>
                </a:lnTo>
                <a:lnTo>
                  <a:pt x="21169" y="14648"/>
                </a:lnTo>
                <a:lnTo>
                  <a:pt x="21291" y="14673"/>
                </a:lnTo>
                <a:lnTo>
                  <a:pt x="21510" y="14648"/>
                </a:lnTo>
                <a:lnTo>
                  <a:pt x="21753" y="14648"/>
                </a:lnTo>
                <a:lnTo>
                  <a:pt x="21997" y="14624"/>
                </a:lnTo>
                <a:lnTo>
                  <a:pt x="22264" y="14600"/>
                </a:lnTo>
                <a:lnTo>
                  <a:pt x="22362" y="14551"/>
                </a:lnTo>
                <a:lnTo>
                  <a:pt x="22410" y="14478"/>
                </a:lnTo>
                <a:lnTo>
                  <a:pt x="22459" y="14429"/>
                </a:lnTo>
                <a:lnTo>
                  <a:pt x="22508" y="14381"/>
                </a:lnTo>
                <a:lnTo>
                  <a:pt x="22532" y="14332"/>
                </a:lnTo>
                <a:lnTo>
                  <a:pt x="22532" y="14259"/>
                </a:lnTo>
                <a:lnTo>
                  <a:pt x="22532" y="13845"/>
                </a:lnTo>
                <a:lnTo>
                  <a:pt x="22532" y="13456"/>
                </a:lnTo>
                <a:lnTo>
                  <a:pt x="22508" y="13067"/>
                </a:lnTo>
                <a:lnTo>
                  <a:pt x="22508" y="13018"/>
                </a:lnTo>
                <a:lnTo>
                  <a:pt x="22459" y="12945"/>
                </a:lnTo>
                <a:lnTo>
                  <a:pt x="22410" y="12921"/>
                </a:lnTo>
                <a:lnTo>
                  <a:pt x="22362" y="12896"/>
                </a:lnTo>
                <a:lnTo>
                  <a:pt x="22313" y="12823"/>
                </a:lnTo>
                <a:lnTo>
                  <a:pt x="22264" y="12750"/>
                </a:lnTo>
                <a:lnTo>
                  <a:pt x="22118" y="12677"/>
                </a:lnTo>
                <a:lnTo>
                  <a:pt x="21948" y="12629"/>
                </a:lnTo>
                <a:lnTo>
                  <a:pt x="21802" y="12604"/>
                </a:lnTo>
                <a:lnTo>
                  <a:pt x="21778" y="12604"/>
                </a:lnTo>
                <a:lnTo>
                  <a:pt x="21510" y="12556"/>
                </a:lnTo>
                <a:lnTo>
                  <a:pt x="21218" y="12556"/>
                </a:lnTo>
                <a:lnTo>
                  <a:pt x="21169" y="12337"/>
                </a:lnTo>
                <a:lnTo>
                  <a:pt x="21169" y="12288"/>
                </a:lnTo>
                <a:lnTo>
                  <a:pt x="21121" y="12093"/>
                </a:lnTo>
                <a:lnTo>
                  <a:pt x="21048" y="11923"/>
                </a:lnTo>
                <a:lnTo>
                  <a:pt x="21121" y="11826"/>
                </a:lnTo>
                <a:lnTo>
                  <a:pt x="21145" y="11777"/>
                </a:lnTo>
                <a:lnTo>
                  <a:pt x="21242" y="11655"/>
                </a:lnTo>
                <a:lnTo>
                  <a:pt x="21413" y="11412"/>
                </a:lnTo>
                <a:lnTo>
                  <a:pt x="21607" y="11169"/>
                </a:lnTo>
                <a:lnTo>
                  <a:pt x="21656" y="11120"/>
                </a:lnTo>
                <a:lnTo>
                  <a:pt x="21680" y="11071"/>
                </a:lnTo>
                <a:lnTo>
                  <a:pt x="21680" y="10998"/>
                </a:lnTo>
                <a:lnTo>
                  <a:pt x="21680" y="10950"/>
                </a:lnTo>
                <a:lnTo>
                  <a:pt x="21656" y="10925"/>
                </a:lnTo>
                <a:lnTo>
                  <a:pt x="21680" y="10901"/>
                </a:lnTo>
                <a:lnTo>
                  <a:pt x="21656" y="10804"/>
                </a:lnTo>
                <a:lnTo>
                  <a:pt x="21632" y="10731"/>
                </a:lnTo>
                <a:lnTo>
                  <a:pt x="21510" y="10609"/>
                </a:lnTo>
                <a:lnTo>
                  <a:pt x="21486" y="10560"/>
                </a:lnTo>
                <a:lnTo>
                  <a:pt x="21315" y="10390"/>
                </a:lnTo>
                <a:lnTo>
                  <a:pt x="21145" y="10244"/>
                </a:lnTo>
                <a:lnTo>
                  <a:pt x="21145" y="10220"/>
                </a:lnTo>
                <a:lnTo>
                  <a:pt x="21023" y="10122"/>
                </a:lnTo>
                <a:lnTo>
                  <a:pt x="20877" y="10001"/>
                </a:lnTo>
                <a:lnTo>
                  <a:pt x="20731" y="9928"/>
                </a:lnTo>
                <a:lnTo>
                  <a:pt x="20634" y="9903"/>
                </a:lnTo>
                <a:lnTo>
                  <a:pt x="20561" y="9879"/>
                </a:lnTo>
                <a:lnTo>
                  <a:pt x="20488" y="9903"/>
                </a:lnTo>
                <a:lnTo>
                  <a:pt x="20464" y="9903"/>
                </a:lnTo>
                <a:lnTo>
                  <a:pt x="20391" y="9928"/>
                </a:lnTo>
                <a:lnTo>
                  <a:pt x="20220" y="10001"/>
                </a:lnTo>
                <a:lnTo>
                  <a:pt x="20074" y="10098"/>
                </a:lnTo>
                <a:lnTo>
                  <a:pt x="19807" y="10293"/>
                </a:lnTo>
                <a:lnTo>
                  <a:pt x="19709" y="10341"/>
                </a:lnTo>
                <a:lnTo>
                  <a:pt x="19515" y="10487"/>
                </a:lnTo>
                <a:lnTo>
                  <a:pt x="19296" y="10390"/>
                </a:lnTo>
                <a:lnTo>
                  <a:pt x="19052" y="10341"/>
                </a:lnTo>
                <a:lnTo>
                  <a:pt x="19004" y="10098"/>
                </a:lnTo>
                <a:lnTo>
                  <a:pt x="19028" y="10025"/>
                </a:lnTo>
                <a:lnTo>
                  <a:pt x="19004" y="9976"/>
                </a:lnTo>
                <a:lnTo>
                  <a:pt x="18979" y="9903"/>
                </a:lnTo>
                <a:lnTo>
                  <a:pt x="18955" y="9782"/>
                </a:lnTo>
                <a:lnTo>
                  <a:pt x="18931" y="9563"/>
                </a:lnTo>
                <a:lnTo>
                  <a:pt x="18882" y="9319"/>
                </a:lnTo>
                <a:lnTo>
                  <a:pt x="18906" y="9246"/>
                </a:lnTo>
                <a:lnTo>
                  <a:pt x="18906" y="9149"/>
                </a:lnTo>
                <a:lnTo>
                  <a:pt x="18882" y="9100"/>
                </a:lnTo>
                <a:lnTo>
                  <a:pt x="18833" y="9052"/>
                </a:lnTo>
                <a:lnTo>
                  <a:pt x="18785" y="9027"/>
                </a:lnTo>
                <a:lnTo>
                  <a:pt x="18712" y="9003"/>
                </a:lnTo>
                <a:lnTo>
                  <a:pt x="18444" y="8979"/>
                </a:lnTo>
                <a:lnTo>
                  <a:pt x="17957" y="8979"/>
                </a:lnTo>
                <a:lnTo>
                  <a:pt x="17836" y="8954"/>
                </a:lnTo>
                <a:close/>
              </a:path>
            </a:pathLst>
          </a:custGeom>
          <a:solidFill>
            <a:srgbClr val="FFFFFF"/>
          </a:solidFill>
          <a:ln>
            <a:noFill/>
          </a:ln>
        </p:spPr>
        <p:txBody>
          <a:bodyPr spcFirstLastPara="1" wrap="square" lIns="91425" tIns="91425" rIns="91425" bIns="91425" anchor="ctr" anchorCtr="0">
            <a:noAutofit/>
          </a:bodyPr>
          <a:lstStyle/>
          <a:p>
            <a:endParaRPr/>
          </a:p>
        </p:txBody>
      </p:sp>
      <p:sp>
        <p:nvSpPr>
          <p:cNvPr id="17" name="Shape 304">
            <a:extLst>
              <a:ext uri="{FF2B5EF4-FFF2-40B4-BE49-F238E27FC236}">
                <a16:creationId xmlns:a16="http://schemas.microsoft.com/office/drawing/2014/main" id="{146302C8-7473-4009-9FD0-4A77BCC5FD3C}"/>
              </a:ext>
            </a:extLst>
          </p:cNvPr>
          <p:cNvSpPr txBox="1">
            <a:spLocks noGrp="1"/>
          </p:cNvSpPr>
          <p:nvPr>
            <p:ph type="body" idx="1"/>
          </p:nvPr>
        </p:nvSpPr>
        <p:spPr>
          <a:xfrm>
            <a:off x="5608222" y="1907135"/>
            <a:ext cx="4945062" cy="5056187"/>
          </a:xfrm>
          <a:prstGeom prst="rect">
            <a:avLst/>
          </a:prstGeom>
        </p:spPr>
        <p:txBody>
          <a:bodyPr spcFirstLastPara="1" wrap="square" lIns="91425" tIns="91425" rIns="91425" bIns="91425" anchor="t" anchorCtr="0">
            <a:noAutofit/>
          </a:bodyPr>
          <a:lstStyle/>
          <a:p>
            <a:pPr marL="0" indent="0">
              <a:buNone/>
            </a:pPr>
            <a:r>
              <a:rPr lang="es-ES" b="1" dirty="0"/>
              <a:t>DI + Modelos metodológicos</a:t>
            </a:r>
          </a:p>
          <a:p>
            <a:pPr marL="342900" indent="-342900">
              <a:buFont typeface="+mj-lt"/>
              <a:buAutoNum type="arabicPeriod"/>
            </a:pPr>
            <a:r>
              <a:rPr lang="es-AR" sz="1600" dirty="0"/>
              <a:t>Diagnóstico de las necesidades de los estudiantes;</a:t>
            </a:r>
          </a:p>
          <a:p>
            <a:pPr marL="342900" indent="-342900">
              <a:buFont typeface="+mj-lt"/>
              <a:buAutoNum type="arabicPeriod"/>
            </a:pPr>
            <a:r>
              <a:rPr lang="es-AR" sz="1600" dirty="0"/>
              <a:t> Propuesta de unidades didácticas y determinación de conocimientos previos del estudiante;</a:t>
            </a:r>
          </a:p>
          <a:p>
            <a:pPr marL="342900" indent="-342900">
              <a:buFont typeface="+mj-lt"/>
              <a:buAutoNum type="arabicPeriod"/>
            </a:pPr>
            <a:r>
              <a:rPr lang="es-AR" sz="1600" dirty="0"/>
              <a:t>Propuesta de estrategias de aprendizaje y materiales de acuerdo con intereses y necesidades de los estudiantes;</a:t>
            </a:r>
          </a:p>
          <a:p>
            <a:pPr marL="342900" indent="-342900">
              <a:buFont typeface="+mj-lt"/>
              <a:buAutoNum type="arabicPeriod"/>
            </a:pPr>
            <a:r>
              <a:rPr lang="es-AR" sz="1600" dirty="0"/>
              <a:t>Proceso de retroalimentación en el cual el profesor retroalimenta a los estudiantes sobre los avances y debilidades encontradas en su aprendizaje.</a:t>
            </a:r>
            <a:endParaRPr lang="en-US" sz="1600" dirty="0"/>
          </a:p>
          <a:p>
            <a:pPr marL="101600" indent="0">
              <a:buNone/>
            </a:pPr>
            <a:r>
              <a:rPr lang="es-AR" sz="1600" dirty="0"/>
              <a:t>A partir de esta última etapa se reinicia el ciclo que deberá realizarse para cada unidad temática.</a:t>
            </a:r>
          </a:p>
          <a:p>
            <a:pPr marL="101600" indent="0">
              <a:buNone/>
            </a:pPr>
            <a:r>
              <a:rPr lang="es-AR" sz="1600" dirty="0"/>
              <a:t>(MENA, 1992; </a:t>
            </a:r>
            <a:r>
              <a:rPr lang="en-US" sz="1600" dirty="0"/>
              <a:t>İŞMAN</a:t>
            </a:r>
            <a:r>
              <a:rPr lang="es-AR" sz="1600" dirty="0"/>
              <a:t>, 2005)</a:t>
            </a:r>
            <a:endParaRPr lang="en-US" sz="1600" dirty="0"/>
          </a:p>
          <a:p>
            <a:pPr marL="0" indent="0">
              <a:buNone/>
            </a:pPr>
            <a:endParaRPr b="1" dirty="0"/>
          </a:p>
          <a:p>
            <a:pPr marL="0" indent="0">
              <a:buNone/>
            </a:pPr>
            <a:endParaRPr sz="1200" dirty="0"/>
          </a:p>
        </p:txBody>
      </p:sp>
    </p:spTree>
    <p:extLst>
      <p:ext uri="{BB962C8B-B14F-4D97-AF65-F5344CB8AC3E}">
        <p14:creationId xmlns:p14="http://schemas.microsoft.com/office/powerpoint/2010/main" val="32729308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pic>
        <p:nvPicPr>
          <p:cNvPr id="227" name="Shape 227" descr="_0006_DeathtoStock_Wired10.jpg"/>
          <p:cNvPicPr preferRelativeResize="0"/>
          <p:nvPr/>
        </p:nvPicPr>
        <p:blipFill>
          <a:blip r:embed="rId3">
            <a:alphaModFix amt="37000"/>
          </a:blip>
          <a:stretch>
            <a:fillRect/>
          </a:stretch>
        </p:blipFill>
        <p:spPr>
          <a:xfrm>
            <a:off x="0" y="0"/>
            <a:ext cx="12192000" cy="6858000"/>
          </a:xfrm>
          <a:prstGeom prst="rect">
            <a:avLst/>
          </a:prstGeom>
          <a:noFill/>
          <a:ln>
            <a:noFill/>
          </a:ln>
        </p:spPr>
      </p:pic>
      <p:sp>
        <p:nvSpPr>
          <p:cNvPr id="229" name="Shape 229"/>
          <p:cNvSpPr txBox="1">
            <a:spLocks noGrp="1"/>
          </p:cNvSpPr>
          <p:nvPr>
            <p:ph type="sldNum" idx="12"/>
          </p:nvPr>
        </p:nvSpPr>
        <p:spPr>
          <a:xfrm>
            <a:off x="10004584" y="6333134"/>
            <a:ext cx="548700" cy="525000"/>
          </a:xfrm>
          <a:prstGeom prst="rect">
            <a:avLst/>
          </a:prstGeom>
        </p:spPr>
        <p:txBody>
          <a:bodyPr spcFirstLastPara="1" wrap="square" lIns="91425" tIns="91425" rIns="91425" bIns="91425" anchor="t" anchorCtr="0">
            <a:noAutofit/>
          </a:bodyPr>
          <a:lstStyle/>
          <a:p>
            <a:fld id="{00000000-1234-1234-1234-123412341234}" type="slidenum">
              <a:rPr lang="en"/>
              <a:pPr/>
              <a:t>13</a:t>
            </a:fld>
            <a:endParaRPr/>
          </a:p>
        </p:txBody>
      </p:sp>
      <p:sp>
        <p:nvSpPr>
          <p:cNvPr id="228" name="Shape 228"/>
          <p:cNvSpPr txBox="1">
            <a:spLocks noGrp="1"/>
          </p:cNvSpPr>
          <p:nvPr>
            <p:ph type="body" idx="4294967295"/>
          </p:nvPr>
        </p:nvSpPr>
        <p:spPr>
          <a:xfrm>
            <a:off x="2919413" y="715617"/>
            <a:ext cx="7191996" cy="5141843"/>
          </a:xfrm>
          <a:prstGeom prst="rect">
            <a:avLst/>
          </a:prstGeom>
          <a:solidFill>
            <a:srgbClr val="20124D">
              <a:alpha val="21540"/>
            </a:srgbClr>
          </a:solidFill>
        </p:spPr>
        <p:txBody>
          <a:bodyPr spcFirstLastPara="1" wrap="square" lIns="91425" tIns="91425" rIns="91425" bIns="91425" anchor="ctr" anchorCtr="0">
            <a:noAutofit/>
          </a:bodyPr>
          <a:lstStyle/>
          <a:p>
            <a:pPr marL="0" indent="0" algn="ctr">
              <a:buNone/>
            </a:pPr>
            <a:r>
              <a:rPr lang="en" dirty="0"/>
              <a:t>¿</a:t>
            </a:r>
            <a:r>
              <a:rPr lang="en-US" dirty="0" err="1"/>
              <a:t>Qué</a:t>
            </a:r>
            <a:r>
              <a:rPr lang="en-US" dirty="0"/>
              <a:t> </a:t>
            </a:r>
            <a:r>
              <a:rPr lang="en-US" dirty="0" err="1"/>
              <a:t>implicancia</a:t>
            </a:r>
            <a:r>
              <a:rPr lang="en-US" dirty="0"/>
              <a:t> </a:t>
            </a:r>
            <a:r>
              <a:rPr lang="en-US" dirty="0" err="1"/>
              <a:t>tienen</a:t>
            </a:r>
            <a:r>
              <a:rPr lang="en-US" dirty="0"/>
              <a:t> los OA </a:t>
            </a:r>
            <a:r>
              <a:rPr lang="en-US" dirty="0" err="1"/>
              <a:t>en</a:t>
            </a:r>
            <a:r>
              <a:rPr lang="en-US" dirty="0"/>
              <a:t> la  </a:t>
            </a:r>
            <a:r>
              <a:rPr lang="en-US" dirty="0" err="1"/>
              <a:t>EaD</a:t>
            </a:r>
            <a:r>
              <a:rPr lang="en" dirty="0"/>
              <a:t>?</a:t>
            </a:r>
          </a:p>
          <a:p>
            <a:pPr marL="0" indent="0" algn="ctr">
              <a:buNone/>
            </a:pPr>
            <a:endParaRPr lang="es-AR" dirty="0"/>
          </a:p>
          <a:p>
            <a:pPr marL="0" indent="0" algn="ctr">
              <a:buNone/>
            </a:pPr>
            <a:r>
              <a:rPr lang="es-AR" sz="2000" dirty="0"/>
              <a:t>El desarrollo de OA de calidad es un área interdisciplinaria</a:t>
            </a:r>
          </a:p>
          <a:p>
            <a:pPr marL="0" indent="0" algn="ctr">
              <a:buNone/>
            </a:pPr>
            <a:endParaRPr lang="es-AR" sz="2000" dirty="0"/>
          </a:p>
          <a:p>
            <a:pPr marL="0" indent="0" algn="ctr">
              <a:buNone/>
            </a:pPr>
            <a:r>
              <a:rPr lang="es-AR" sz="2000" dirty="0"/>
              <a:t>La actuación indiscutible del rol del profesor en el proceso de producción de contenidos instruccionales digitales más complejos</a:t>
            </a:r>
            <a:endParaRPr lang="en" sz="2000" dirty="0"/>
          </a:p>
          <a:p>
            <a:pPr marL="0" indent="0" algn="ctr">
              <a:buNone/>
            </a:pPr>
            <a:endParaRPr lang="es-ES" dirty="0">
              <a:latin typeface="Homemade Apple"/>
              <a:ea typeface="Homemade Apple"/>
              <a:cs typeface="Homemade Apple"/>
              <a:sym typeface="Homemade Apple"/>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pic>
        <p:nvPicPr>
          <p:cNvPr id="359" name="Shape 359" descr="_0010_DeathtoStock_Wired4.jpg"/>
          <p:cNvPicPr preferRelativeResize="0"/>
          <p:nvPr/>
        </p:nvPicPr>
        <p:blipFill>
          <a:blip r:embed="rId3">
            <a:alphaModFix amt="20000"/>
          </a:blip>
          <a:stretch>
            <a:fillRect/>
          </a:stretch>
        </p:blipFill>
        <p:spPr>
          <a:xfrm>
            <a:off x="0" y="0"/>
            <a:ext cx="12192000" cy="6858000"/>
          </a:xfrm>
          <a:prstGeom prst="rect">
            <a:avLst/>
          </a:prstGeom>
          <a:noFill/>
          <a:ln>
            <a:noFill/>
          </a:ln>
        </p:spPr>
      </p:pic>
      <p:sp>
        <p:nvSpPr>
          <p:cNvPr id="363" name="Shape 363"/>
          <p:cNvSpPr txBox="1">
            <a:spLocks noGrp="1"/>
          </p:cNvSpPr>
          <p:nvPr>
            <p:ph type="sldNum" idx="12"/>
          </p:nvPr>
        </p:nvSpPr>
        <p:spPr>
          <a:xfrm>
            <a:off x="10004584" y="6333134"/>
            <a:ext cx="548700" cy="525000"/>
          </a:xfrm>
          <a:prstGeom prst="rect">
            <a:avLst/>
          </a:prstGeom>
        </p:spPr>
        <p:txBody>
          <a:bodyPr spcFirstLastPara="1" wrap="square" lIns="91425" tIns="91425" rIns="91425" bIns="91425" anchor="t" anchorCtr="0">
            <a:noAutofit/>
          </a:bodyPr>
          <a:lstStyle/>
          <a:p>
            <a:fld id="{00000000-1234-1234-1234-123412341234}" type="slidenum">
              <a:rPr lang="en"/>
              <a:pPr/>
              <a:t>14</a:t>
            </a:fld>
            <a:endParaRPr/>
          </a:p>
        </p:txBody>
      </p:sp>
      <p:sp>
        <p:nvSpPr>
          <p:cNvPr id="360" name="Shape 360"/>
          <p:cNvSpPr txBox="1">
            <a:spLocks noGrp="1"/>
          </p:cNvSpPr>
          <p:nvPr>
            <p:ph type="ctrTitle" idx="4294967295"/>
          </p:nvPr>
        </p:nvSpPr>
        <p:spPr>
          <a:xfrm>
            <a:off x="2001079" y="533468"/>
            <a:ext cx="4864100" cy="1546225"/>
          </a:xfrm>
          <a:prstGeom prst="rect">
            <a:avLst/>
          </a:prstGeom>
        </p:spPr>
        <p:txBody>
          <a:bodyPr spcFirstLastPara="1" wrap="square" lIns="91425" tIns="91425" rIns="91425" bIns="91425" anchor="b" anchorCtr="0">
            <a:noAutofit/>
          </a:bodyPr>
          <a:lstStyle/>
          <a:p>
            <a:r>
              <a:rPr lang="en-US" sz="6000" dirty="0">
                <a:latin typeface="Homemade Apple"/>
                <a:ea typeface="Homemade Apple"/>
                <a:cs typeface="Homemade Apple"/>
                <a:sym typeface="Homemade Apple"/>
              </a:rPr>
              <a:t>Gracias</a:t>
            </a:r>
            <a:r>
              <a:rPr lang="en" sz="6000" dirty="0">
                <a:latin typeface="Homemade Apple"/>
                <a:ea typeface="Homemade Apple"/>
                <a:cs typeface="Homemade Apple"/>
                <a:sym typeface="Homemade Apple"/>
              </a:rPr>
              <a:t>!</a:t>
            </a:r>
            <a:endParaRPr sz="6000" dirty="0">
              <a:latin typeface="Homemade Apple"/>
              <a:ea typeface="Homemade Apple"/>
              <a:cs typeface="Homemade Apple"/>
              <a:sym typeface="Homemade Apple"/>
            </a:endParaRPr>
          </a:p>
        </p:txBody>
      </p:sp>
      <p:sp>
        <p:nvSpPr>
          <p:cNvPr id="361" name="Shape 361"/>
          <p:cNvSpPr txBox="1">
            <a:spLocks noGrp="1"/>
          </p:cNvSpPr>
          <p:nvPr>
            <p:ph type="subTitle" idx="4294967295"/>
          </p:nvPr>
        </p:nvSpPr>
        <p:spPr>
          <a:xfrm>
            <a:off x="2001079" y="2079693"/>
            <a:ext cx="4864100" cy="1047750"/>
          </a:xfrm>
          <a:prstGeom prst="rect">
            <a:avLst/>
          </a:prstGeom>
        </p:spPr>
        <p:txBody>
          <a:bodyPr spcFirstLastPara="1" wrap="square" lIns="91425" tIns="91425" rIns="91425" bIns="91425" anchor="t" anchorCtr="0">
            <a:noAutofit/>
          </a:bodyPr>
          <a:lstStyle/>
          <a:p>
            <a:pPr marL="0" indent="0">
              <a:buNone/>
            </a:pPr>
            <a:r>
              <a:rPr lang="en-US" sz="3600" b="1" dirty="0"/>
              <a:t>¿</a:t>
            </a:r>
            <a:r>
              <a:rPr lang="en-US" sz="3600" b="1" dirty="0" err="1"/>
              <a:t>Preguntas</a:t>
            </a:r>
            <a:r>
              <a:rPr lang="en" sz="3600" b="1" dirty="0"/>
              <a:t>?</a:t>
            </a:r>
            <a:endParaRPr sz="3600"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pic>
        <p:nvPicPr>
          <p:cNvPr id="221" name="Shape 221" descr="_0008_DeathtoStock_Wired6.jpg"/>
          <p:cNvPicPr preferRelativeResize="0"/>
          <p:nvPr/>
        </p:nvPicPr>
        <p:blipFill rotWithShape="1">
          <a:blip r:embed="rId3">
            <a:alphaModFix/>
          </a:blip>
          <a:srcRect l="19520" r="20891"/>
          <a:stretch/>
        </p:blipFill>
        <p:spPr>
          <a:xfrm>
            <a:off x="1524001" y="1077251"/>
            <a:ext cx="4592875" cy="5780749"/>
          </a:xfrm>
          <a:prstGeom prst="rect">
            <a:avLst/>
          </a:prstGeom>
          <a:noFill/>
          <a:ln>
            <a:noFill/>
          </a:ln>
        </p:spPr>
      </p:pic>
      <p:sp>
        <p:nvSpPr>
          <p:cNvPr id="222" name="Shape 222"/>
          <p:cNvSpPr txBox="1">
            <a:spLocks noGrp="1"/>
          </p:cNvSpPr>
          <p:nvPr>
            <p:ph type="sldNum" idx="12"/>
          </p:nvPr>
        </p:nvSpPr>
        <p:spPr>
          <a:xfrm>
            <a:off x="10004584" y="6333134"/>
            <a:ext cx="548700" cy="525000"/>
          </a:xfrm>
          <a:prstGeom prst="rect">
            <a:avLst/>
          </a:prstGeom>
        </p:spPr>
        <p:txBody>
          <a:bodyPr spcFirstLastPara="1" wrap="square" lIns="91425" tIns="91425" rIns="91425" bIns="91425" anchor="t" anchorCtr="0">
            <a:noAutofit/>
          </a:bodyPr>
          <a:lstStyle/>
          <a:p>
            <a:fld id="{00000000-1234-1234-1234-123412341234}" type="slidenum">
              <a:rPr lang="en"/>
              <a:pPr/>
              <a:t>15</a:t>
            </a:fld>
            <a:endParaRPr/>
          </a:p>
        </p:txBody>
      </p:sp>
      <p:sp>
        <p:nvSpPr>
          <p:cNvPr id="8" name="Shape 368">
            <a:extLst>
              <a:ext uri="{FF2B5EF4-FFF2-40B4-BE49-F238E27FC236}">
                <a16:creationId xmlns:a16="http://schemas.microsoft.com/office/drawing/2014/main" id="{F832E911-F359-420E-948C-4FB5ECCFFA57}"/>
              </a:ext>
            </a:extLst>
          </p:cNvPr>
          <p:cNvSpPr txBox="1">
            <a:spLocks noGrp="1"/>
          </p:cNvSpPr>
          <p:nvPr>
            <p:ph type="title"/>
          </p:nvPr>
        </p:nvSpPr>
        <p:spPr>
          <a:xfrm>
            <a:off x="1524000" y="333535"/>
            <a:ext cx="7571700" cy="506100"/>
          </a:xfrm>
          <a:prstGeom prst="rect">
            <a:avLst/>
          </a:prstGeom>
        </p:spPr>
        <p:txBody>
          <a:bodyPr spcFirstLastPara="1" wrap="square" lIns="91425" tIns="91425" rIns="91425" bIns="91425" anchor="b" anchorCtr="0">
            <a:noAutofit/>
          </a:bodyPr>
          <a:lstStyle/>
          <a:p>
            <a:r>
              <a:rPr lang="en-US" sz="2400" b="1" dirty="0" err="1">
                <a:solidFill>
                  <a:schemeClr val="bg1"/>
                </a:solidFill>
              </a:rPr>
              <a:t>Referencias</a:t>
            </a:r>
            <a:endParaRPr sz="2400" b="1" dirty="0">
              <a:solidFill>
                <a:schemeClr val="bg1"/>
              </a:solidFill>
            </a:endParaRPr>
          </a:p>
        </p:txBody>
      </p:sp>
      <p:sp>
        <p:nvSpPr>
          <p:cNvPr id="11" name="Shape 369">
            <a:extLst>
              <a:ext uri="{FF2B5EF4-FFF2-40B4-BE49-F238E27FC236}">
                <a16:creationId xmlns:a16="http://schemas.microsoft.com/office/drawing/2014/main" id="{FDF34CBF-C5F2-491A-A83D-E028E7AC1221}"/>
              </a:ext>
            </a:extLst>
          </p:cNvPr>
          <p:cNvSpPr txBox="1">
            <a:spLocks noGrp="1"/>
          </p:cNvSpPr>
          <p:nvPr>
            <p:ph type="body" idx="1"/>
          </p:nvPr>
        </p:nvSpPr>
        <p:spPr>
          <a:xfrm>
            <a:off x="6524779" y="1065056"/>
            <a:ext cx="5141843" cy="5650591"/>
          </a:xfrm>
          <a:prstGeom prst="rect">
            <a:avLst/>
          </a:prstGeom>
        </p:spPr>
        <p:txBody>
          <a:bodyPr spcFirstLastPara="1" wrap="square" lIns="91425" tIns="91425" rIns="91425" bIns="91425" anchor="t" anchorCtr="0">
            <a:noAutofit/>
          </a:bodyPr>
          <a:lstStyle/>
          <a:p>
            <a:pPr marL="76200" indent="0">
              <a:buNone/>
            </a:pPr>
            <a:r>
              <a:rPr lang="es-ES" sz="1300" dirty="0">
                <a:solidFill>
                  <a:schemeClr val="bg1"/>
                </a:solidFill>
              </a:rPr>
              <a:t>Braga, Juliana (</a:t>
            </a:r>
            <a:r>
              <a:rPr lang="es-ES" sz="1300" dirty="0" err="1">
                <a:solidFill>
                  <a:schemeClr val="bg1"/>
                </a:solidFill>
              </a:rPr>
              <a:t>Org</a:t>
            </a:r>
            <a:r>
              <a:rPr lang="es-ES" sz="1300" dirty="0">
                <a:solidFill>
                  <a:schemeClr val="bg1"/>
                </a:solidFill>
              </a:rPr>
              <a:t>.). </a:t>
            </a:r>
            <a:r>
              <a:rPr lang="es-AR" sz="1300" i="1" dirty="0">
                <a:solidFill>
                  <a:schemeClr val="bg1"/>
                </a:solidFill>
              </a:rPr>
              <a:t>Objetos de aprendizaje. Metodología de desarrollo. </a:t>
            </a:r>
            <a:r>
              <a:rPr lang="es-AR" sz="1300" dirty="0">
                <a:solidFill>
                  <a:schemeClr val="bg1"/>
                </a:solidFill>
              </a:rPr>
              <a:t>Santo André: </a:t>
            </a:r>
            <a:r>
              <a:rPr lang="es-AR" sz="1300" dirty="0" err="1">
                <a:solidFill>
                  <a:schemeClr val="bg1"/>
                </a:solidFill>
              </a:rPr>
              <a:t>Universidade</a:t>
            </a:r>
            <a:r>
              <a:rPr lang="es-AR" sz="1300" dirty="0">
                <a:solidFill>
                  <a:schemeClr val="bg1"/>
                </a:solidFill>
              </a:rPr>
              <a:t> Oberta do Brasil, 2016. Vol.2. [En línea] &lt;pesquisa.ufabc.edu.br/</a:t>
            </a:r>
            <a:r>
              <a:rPr lang="es-AR" sz="1300" dirty="0" err="1">
                <a:solidFill>
                  <a:schemeClr val="bg1"/>
                </a:solidFill>
              </a:rPr>
              <a:t>intera</a:t>
            </a:r>
            <a:r>
              <a:rPr lang="es-AR" sz="1300" dirty="0">
                <a:solidFill>
                  <a:schemeClr val="bg1"/>
                </a:solidFill>
              </a:rPr>
              <a:t>/?</a:t>
            </a:r>
            <a:r>
              <a:rPr lang="es-AR" sz="1300" dirty="0" err="1">
                <a:solidFill>
                  <a:schemeClr val="bg1"/>
                </a:solidFill>
              </a:rPr>
              <a:t>page_id</a:t>
            </a:r>
            <a:r>
              <a:rPr lang="es-AR" sz="1300" dirty="0">
                <a:solidFill>
                  <a:schemeClr val="bg1"/>
                </a:solidFill>
              </a:rPr>
              <a:t>=370&gt; 30 de abril de 2018.</a:t>
            </a:r>
          </a:p>
          <a:p>
            <a:pPr marL="76200" indent="0">
              <a:buNone/>
            </a:pPr>
            <a:r>
              <a:rPr lang="es-AR" sz="1300" dirty="0">
                <a:solidFill>
                  <a:schemeClr val="bg1"/>
                </a:solidFill>
              </a:rPr>
              <a:t>Belloch, Consuelo. “Diseño Instruccional”. Universidad de Valencia. [En línea] </a:t>
            </a:r>
            <a:r>
              <a:rPr lang="es-AR" sz="1300" u="sng" dirty="0">
                <a:solidFill>
                  <a:schemeClr val="bg1"/>
                </a:solidFill>
                <a:hlinkClick r:id="rId4"/>
              </a:rPr>
              <a:t>https://www.uv.es/bellochc/pedagogia/EVA4.wiki?0</a:t>
            </a:r>
            <a:r>
              <a:rPr lang="es-AR" sz="1300" dirty="0">
                <a:solidFill>
                  <a:schemeClr val="bg1"/>
                </a:solidFill>
              </a:rPr>
              <a:t> 30 de marzo de 2018.</a:t>
            </a:r>
            <a:endParaRPr lang="en-US" sz="1300" dirty="0">
              <a:solidFill>
                <a:schemeClr val="bg1"/>
              </a:solidFill>
            </a:endParaRPr>
          </a:p>
          <a:p>
            <a:pPr marL="76200" indent="0">
              <a:buNone/>
            </a:pPr>
            <a:r>
              <a:rPr lang="es-AR" sz="1300" dirty="0">
                <a:solidFill>
                  <a:schemeClr val="bg1"/>
                </a:solidFill>
              </a:rPr>
              <a:t>Coll, César; </a:t>
            </a:r>
            <a:r>
              <a:rPr lang="es-AR" sz="1300" dirty="0" err="1">
                <a:solidFill>
                  <a:schemeClr val="bg1"/>
                </a:solidFill>
              </a:rPr>
              <a:t>Onrubia</a:t>
            </a:r>
            <a:r>
              <a:rPr lang="es-AR" sz="1300" dirty="0">
                <a:solidFill>
                  <a:schemeClr val="bg1"/>
                </a:solidFill>
              </a:rPr>
              <a:t>, Javier y Mauri, Teresa. “Ayudar a aprender en contextos educativos: el ejercicio de la influencia educativa y el análisis de la enseñanza” en </a:t>
            </a:r>
            <a:r>
              <a:rPr lang="es-AR" sz="1300" i="1" dirty="0">
                <a:solidFill>
                  <a:schemeClr val="bg1"/>
                </a:solidFill>
              </a:rPr>
              <a:t>Revista de Educación</a:t>
            </a:r>
            <a:r>
              <a:rPr lang="es-AR" sz="1300" dirty="0">
                <a:solidFill>
                  <a:schemeClr val="bg1"/>
                </a:solidFill>
              </a:rPr>
              <a:t>, </a:t>
            </a:r>
            <a:r>
              <a:rPr lang="es-AR" sz="1300" dirty="0" err="1">
                <a:solidFill>
                  <a:schemeClr val="bg1"/>
                </a:solidFill>
              </a:rPr>
              <a:t>Nº</a:t>
            </a:r>
            <a:r>
              <a:rPr lang="es-AR" sz="1300" dirty="0">
                <a:solidFill>
                  <a:schemeClr val="bg1"/>
                </a:solidFill>
              </a:rPr>
              <a:t> 346, mayo-agosto—2008, pp. 33-70 [En línea] </a:t>
            </a:r>
            <a:r>
              <a:rPr lang="es-ES" sz="1300" dirty="0">
                <a:solidFill>
                  <a:schemeClr val="bg1"/>
                </a:solidFill>
              </a:rPr>
              <a:t>&lt; </a:t>
            </a:r>
            <a:r>
              <a:rPr lang="es-ES" sz="1300" u="sng" dirty="0">
                <a:solidFill>
                  <a:schemeClr val="bg1"/>
                </a:solidFill>
                <a:hlinkClick r:id="rId5"/>
              </a:rPr>
              <a:t>http://www.oei.es/historico/noticias/spip.php?article2582&amp;debut_5ultimasOEI=90</a:t>
            </a:r>
            <a:r>
              <a:rPr lang="es-ES" sz="1300" dirty="0">
                <a:solidFill>
                  <a:schemeClr val="bg1"/>
                </a:solidFill>
              </a:rPr>
              <a:t>&gt; 30 de abril de 2018.</a:t>
            </a:r>
            <a:endParaRPr lang="en-US" sz="1300" dirty="0">
              <a:solidFill>
                <a:schemeClr val="bg1"/>
              </a:solidFill>
            </a:endParaRPr>
          </a:p>
          <a:p>
            <a:pPr marL="76200" indent="0">
              <a:buNone/>
            </a:pPr>
            <a:r>
              <a:rPr lang="en-US" sz="1300" dirty="0">
                <a:solidFill>
                  <a:schemeClr val="bg1"/>
                </a:solidFill>
              </a:rPr>
              <a:t>Dick, Walter. “The Dick and Carey Model: Will it Survive the decade?” </a:t>
            </a:r>
            <a:r>
              <a:rPr lang="es-ES" sz="1300" dirty="0">
                <a:solidFill>
                  <a:schemeClr val="bg1"/>
                </a:solidFill>
              </a:rPr>
              <a:t>ETR&amp;,D, Vol. 44, No. 3, 1996, </a:t>
            </a:r>
            <a:r>
              <a:rPr lang="es-ES" sz="1300" dirty="0" err="1">
                <a:solidFill>
                  <a:schemeClr val="bg1"/>
                </a:solidFill>
              </a:rPr>
              <a:t>pp</a:t>
            </a:r>
            <a:r>
              <a:rPr lang="es-ES" sz="1300" dirty="0">
                <a:solidFill>
                  <a:schemeClr val="bg1"/>
                </a:solidFill>
              </a:rPr>
              <a:t>, 55~53 ISSN 1042-1629. [En línea] </a:t>
            </a:r>
            <a:r>
              <a:rPr lang="es-ES" sz="1300" u="sng" dirty="0">
                <a:solidFill>
                  <a:schemeClr val="bg1"/>
                </a:solidFill>
                <a:hlinkClick r:id="rId6"/>
              </a:rPr>
              <a:t>https://eric.ed.gov/?id=EJ532854</a:t>
            </a:r>
            <a:r>
              <a:rPr lang="es-ES" sz="1300" dirty="0">
                <a:solidFill>
                  <a:schemeClr val="bg1"/>
                </a:solidFill>
              </a:rPr>
              <a:t> 1 de mayo de 2018.</a:t>
            </a:r>
          </a:p>
          <a:p>
            <a:pPr marL="76200" indent="0">
              <a:buNone/>
            </a:pPr>
            <a:r>
              <a:rPr lang="en-US" sz="1300" dirty="0" err="1">
                <a:solidFill>
                  <a:schemeClr val="bg1"/>
                </a:solidFill>
              </a:rPr>
              <a:t>L'Allier</a:t>
            </a:r>
            <a:r>
              <a:rPr lang="en-US" sz="1300" dirty="0">
                <a:solidFill>
                  <a:schemeClr val="bg1"/>
                </a:solidFill>
              </a:rPr>
              <a:t>, James J. Frame of Reference: </a:t>
            </a:r>
            <a:r>
              <a:rPr lang="en-US" sz="1300" dirty="0" err="1">
                <a:solidFill>
                  <a:schemeClr val="bg1"/>
                </a:solidFill>
              </a:rPr>
              <a:t>NETg's</a:t>
            </a:r>
            <a:r>
              <a:rPr lang="en-US" sz="1300" dirty="0">
                <a:solidFill>
                  <a:schemeClr val="bg1"/>
                </a:solidFill>
              </a:rPr>
              <a:t> Map to the Products, Their Structure and Core Beliefs. 1997 [Blog post]. </a:t>
            </a:r>
            <a:r>
              <a:rPr lang="en-US" sz="1300" dirty="0" err="1">
                <a:solidFill>
                  <a:schemeClr val="bg1"/>
                </a:solidFill>
              </a:rPr>
              <a:t>NetG</a:t>
            </a:r>
            <a:r>
              <a:rPr lang="en-US" sz="1300" dirty="0">
                <a:solidFill>
                  <a:schemeClr val="bg1"/>
                </a:solidFill>
              </a:rPr>
              <a:t>. </a:t>
            </a:r>
            <a:r>
              <a:rPr lang="en-US" sz="1300" dirty="0" err="1">
                <a:solidFill>
                  <a:schemeClr val="bg1"/>
                </a:solidFill>
              </a:rPr>
              <a:t>Recuperado</a:t>
            </a:r>
            <a:r>
              <a:rPr lang="en-US" sz="1300" dirty="0">
                <a:solidFill>
                  <a:schemeClr val="bg1"/>
                </a:solidFill>
              </a:rPr>
              <a:t> de: </a:t>
            </a:r>
            <a:r>
              <a:rPr lang="en-US" sz="1300" u="sng" dirty="0">
                <a:solidFill>
                  <a:schemeClr val="bg1"/>
                </a:solidFill>
                <a:hlinkClick r:id="rId7"/>
              </a:rPr>
              <a:t>https://goo.gl/5uJkLp</a:t>
            </a:r>
            <a:r>
              <a:rPr lang="en-US" sz="1300" dirty="0">
                <a:solidFill>
                  <a:schemeClr val="bg1"/>
                </a:solidFill>
              </a:rPr>
              <a:t>.</a:t>
            </a:r>
            <a:endParaRPr lang="es-ES" sz="1300" dirty="0">
              <a:solidFill>
                <a:schemeClr val="bg1"/>
              </a:solidFill>
            </a:endParaRPr>
          </a:p>
          <a:p>
            <a:pPr marL="76200" indent="0">
              <a:buNone/>
            </a:pPr>
            <a:r>
              <a:rPr lang="es-ES" sz="1300" dirty="0">
                <a:solidFill>
                  <a:schemeClr val="bg1"/>
                </a:solidFill>
              </a:rPr>
              <a:t>Mena, Marta. “Nuevos enfoques pedagógicos para mejorar la producción de materiales en la educación a distancia”. </a:t>
            </a:r>
            <a:r>
              <a:rPr lang="en-US" sz="1300" dirty="0">
                <a:solidFill>
                  <a:schemeClr val="bg1"/>
                </a:solidFill>
              </a:rPr>
              <a:t>Journal of Distance Education, Vol III, Nº 3, 1992, pp. 121-130. [En </a:t>
            </a:r>
            <a:r>
              <a:rPr lang="en-US" sz="1300" dirty="0" err="1">
                <a:solidFill>
                  <a:schemeClr val="bg1"/>
                </a:solidFill>
              </a:rPr>
              <a:t>línea</a:t>
            </a:r>
            <a:r>
              <a:rPr lang="en-US" sz="1300" dirty="0">
                <a:solidFill>
                  <a:schemeClr val="bg1"/>
                </a:solidFill>
              </a:rPr>
              <a:t>] </a:t>
            </a:r>
            <a:r>
              <a:rPr lang="en-US" sz="1300" u="sng" dirty="0">
                <a:solidFill>
                  <a:schemeClr val="bg1"/>
                </a:solidFill>
                <a:hlinkClick r:id="rId8"/>
              </a:rPr>
              <a:t>www.ijede.ca/index.php/jde/article/view/509</a:t>
            </a:r>
            <a:r>
              <a:rPr lang="en-US" sz="1300" dirty="0">
                <a:solidFill>
                  <a:schemeClr val="bg1"/>
                </a:solidFill>
              </a:rPr>
              <a:t>. </a:t>
            </a:r>
            <a:r>
              <a:rPr lang="es-ES" sz="1300" dirty="0">
                <a:solidFill>
                  <a:schemeClr val="bg1"/>
                </a:solidFill>
              </a:rPr>
              <a:t>22 de abril de 2018.</a:t>
            </a:r>
          </a:p>
          <a:p>
            <a:pPr marL="76200" indent="0">
              <a:buNone/>
            </a:pPr>
            <a:endParaRPr lang="en-US" sz="1300" dirty="0"/>
          </a:p>
          <a:p>
            <a:pPr marL="76200" indent="0">
              <a:buNone/>
            </a:pPr>
            <a:endParaRPr lang="en-US" sz="1200" dirty="0"/>
          </a:p>
          <a:p>
            <a:pPr marL="76200" indent="0">
              <a:buNone/>
            </a:pPr>
            <a:endParaRPr lang="en-US" sz="1200" dirty="0"/>
          </a:p>
        </p:txBody>
      </p:sp>
    </p:spTree>
    <p:extLst>
      <p:ext uri="{BB962C8B-B14F-4D97-AF65-F5344CB8AC3E}">
        <p14:creationId xmlns:p14="http://schemas.microsoft.com/office/powerpoint/2010/main" val="3216808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70" name="Shape 370"/>
          <p:cNvSpPr txBox="1">
            <a:spLocks noGrp="1"/>
          </p:cNvSpPr>
          <p:nvPr>
            <p:ph type="sldNum" idx="12"/>
          </p:nvPr>
        </p:nvSpPr>
        <p:spPr>
          <a:xfrm>
            <a:off x="10004584" y="6333134"/>
            <a:ext cx="548700" cy="525000"/>
          </a:xfrm>
          <a:prstGeom prst="rect">
            <a:avLst/>
          </a:prstGeom>
        </p:spPr>
        <p:txBody>
          <a:bodyPr spcFirstLastPara="1" wrap="square" lIns="91425" tIns="91425" rIns="91425" bIns="91425" anchor="t" anchorCtr="0">
            <a:noAutofit/>
          </a:bodyPr>
          <a:lstStyle/>
          <a:p>
            <a:fld id="{00000000-1234-1234-1234-123412341234}" type="slidenum">
              <a:rPr lang="en"/>
              <a:pPr/>
              <a:t>2</a:t>
            </a:fld>
            <a:endParaRPr/>
          </a:p>
        </p:txBody>
      </p:sp>
      <p:sp>
        <p:nvSpPr>
          <p:cNvPr id="9" name="Shape 237">
            <a:extLst>
              <a:ext uri="{FF2B5EF4-FFF2-40B4-BE49-F238E27FC236}">
                <a16:creationId xmlns:a16="http://schemas.microsoft.com/office/drawing/2014/main" id="{3302A04C-E9D8-4CB2-93C9-7A5E61D25E25}"/>
              </a:ext>
            </a:extLst>
          </p:cNvPr>
          <p:cNvSpPr txBox="1">
            <a:spLocks noGrp="1"/>
          </p:cNvSpPr>
          <p:nvPr>
            <p:ph type="title"/>
          </p:nvPr>
        </p:nvSpPr>
        <p:spPr>
          <a:xfrm>
            <a:off x="1460496" y="230166"/>
            <a:ext cx="10095600" cy="828207"/>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4800"/>
              <a:buFont typeface="Raleway"/>
              <a:buNone/>
              <a:defRPr sz="4800" b="0" i="0" u="none" strike="noStrike" cap="none">
                <a:solidFill>
                  <a:schemeClr val="lt1"/>
                </a:solidFill>
                <a:latin typeface="Raleway"/>
                <a:ea typeface="Raleway"/>
                <a:cs typeface="Raleway"/>
                <a:sym typeface="Raleway"/>
              </a:defRPr>
            </a:lvl1pPr>
            <a:lvl2pPr marR="0" lvl="1" algn="l" rtl="0">
              <a:lnSpc>
                <a:spcPct val="100000"/>
              </a:lnSpc>
              <a:spcBef>
                <a:spcPts val="0"/>
              </a:spcBef>
              <a:spcAft>
                <a:spcPts val="0"/>
              </a:spcAft>
              <a:buClr>
                <a:schemeClr val="lt1"/>
              </a:buClr>
              <a:buSzPts val="6000"/>
              <a:buFont typeface="Raleway"/>
              <a:buNone/>
              <a:defRPr sz="6000" b="0" i="0" u="none" strike="noStrike" cap="none">
                <a:solidFill>
                  <a:schemeClr val="lt1"/>
                </a:solidFill>
                <a:latin typeface="Raleway"/>
                <a:ea typeface="Raleway"/>
                <a:cs typeface="Raleway"/>
                <a:sym typeface="Raleway"/>
              </a:defRPr>
            </a:lvl2pPr>
            <a:lvl3pPr marR="0" lvl="2" algn="l" rtl="0">
              <a:lnSpc>
                <a:spcPct val="100000"/>
              </a:lnSpc>
              <a:spcBef>
                <a:spcPts val="0"/>
              </a:spcBef>
              <a:spcAft>
                <a:spcPts val="0"/>
              </a:spcAft>
              <a:buClr>
                <a:schemeClr val="lt1"/>
              </a:buClr>
              <a:buSzPts val="6000"/>
              <a:buFont typeface="Raleway"/>
              <a:buNone/>
              <a:defRPr sz="6000" b="0" i="0" u="none" strike="noStrike" cap="none">
                <a:solidFill>
                  <a:schemeClr val="lt1"/>
                </a:solidFill>
                <a:latin typeface="Raleway"/>
                <a:ea typeface="Raleway"/>
                <a:cs typeface="Raleway"/>
                <a:sym typeface="Raleway"/>
              </a:defRPr>
            </a:lvl3pPr>
            <a:lvl4pPr marR="0" lvl="3" algn="l" rtl="0">
              <a:lnSpc>
                <a:spcPct val="100000"/>
              </a:lnSpc>
              <a:spcBef>
                <a:spcPts val="0"/>
              </a:spcBef>
              <a:spcAft>
                <a:spcPts val="0"/>
              </a:spcAft>
              <a:buClr>
                <a:schemeClr val="lt1"/>
              </a:buClr>
              <a:buSzPts val="6000"/>
              <a:buFont typeface="Raleway"/>
              <a:buNone/>
              <a:defRPr sz="6000" b="0" i="0" u="none" strike="noStrike" cap="none">
                <a:solidFill>
                  <a:schemeClr val="lt1"/>
                </a:solidFill>
                <a:latin typeface="Raleway"/>
                <a:ea typeface="Raleway"/>
                <a:cs typeface="Raleway"/>
                <a:sym typeface="Raleway"/>
              </a:defRPr>
            </a:lvl4pPr>
            <a:lvl5pPr marR="0" lvl="4" algn="l" rtl="0">
              <a:lnSpc>
                <a:spcPct val="100000"/>
              </a:lnSpc>
              <a:spcBef>
                <a:spcPts val="0"/>
              </a:spcBef>
              <a:spcAft>
                <a:spcPts val="0"/>
              </a:spcAft>
              <a:buClr>
                <a:schemeClr val="lt1"/>
              </a:buClr>
              <a:buSzPts val="6000"/>
              <a:buFont typeface="Raleway"/>
              <a:buNone/>
              <a:defRPr sz="6000" b="0" i="0" u="none" strike="noStrike" cap="none">
                <a:solidFill>
                  <a:schemeClr val="lt1"/>
                </a:solidFill>
                <a:latin typeface="Raleway"/>
                <a:ea typeface="Raleway"/>
                <a:cs typeface="Raleway"/>
                <a:sym typeface="Raleway"/>
              </a:defRPr>
            </a:lvl5pPr>
            <a:lvl6pPr marR="0" lvl="5" algn="l" rtl="0">
              <a:lnSpc>
                <a:spcPct val="100000"/>
              </a:lnSpc>
              <a:spcBef>
                <a:spcPts val="0"/>
              </a:spcBef>
              <a:spcAft>
                <a:spcPts val="0"/>
              </a:spcAft>
              <a:buClr>
                <a:schemeClr val="lt1"/>
              </a:buClr>
              <a:buSzPts val="6000"/>
              <a:buFont typeface="Raleway"/>
              <a:buNone/>
              <a:defRPr sz="6000" b="0" i="0" u="none" strike="noStrike" cap="none">
                <a:solidFill>
                  <a:schemeClr val="lt1"/>
                </a:solidFill>
                <a:latin typeface="Raleway"/>
                <a:ea typeface="Raleway"/>
                <a:cs typeface="Raleway"/>
                <a:sym typeface="Raleway"/>
              </a:defRPr>
            </a:lvl6pPr>
            <a:lvl7pPr marR="0" lvl="6" algn="l" rtl="0">
              <a:lnSpc>
                <a:spcPct val="100000"/>
              </a:lnSpc>
              <a:spcBef>
                <a:spcPts val="0"/>
              </a:spcBef>
              <a:spcAft>
                <a:spcPts val="0"/>
              </a:spcAft>
              <a:buClr>
                <a:schemeClr val="lt1"/>
              </a:buClr>
              <a:buSzPts val="6000"/>
              <a:buFont typeface="Raleway"/>
              <a:buNone/>
              <a:defRPr sz="6000" b="0" i="0" u="none" strike="noStrike" cap="none">
                <a:solidFill>
                  <a:schemeClr val="lt1"/>
                </a:solidFill>
                <a:latin typeface="Raleway"/>
                <a:ea typeface="Raleway"/>
                <a:cs typeface="Raleway"/>
                <a:sym typeface="Raleway"/>
              </a:defRPr>
            </a:lvl7pPr>
            <a:lvl8pPr marR="0" lvl="7" algn="l" rtl="0">
              <a:lnSpc>
                <a:spcPct val="100000"/>
              </a:lnSpc>
              <a:spcBef>
                <a:spcPts val="0"/>
              </a:spcBef>
              <a:spcAft>
                <a:spcPts val="0"/>
              </a:spcAft>
              <a:buClr>
                <a:schemeClr val="lt1"/>
              </a:buClr>
              <a:buSzPts val="6000"/>
              <a:buFont typeface="Raleway"/>
              <a:buNone/>
              <a:defRPr sz="6000" b="0" i="0" u="none" strike="noStrike" cap="none">
                <a:solidFill>
                  <a:schemeClr val="lt1"/>
                </a:solidFill>
                <a:latin typeface="Raleway"/>
                <a:ea typeface="Raleway"/>
                <a:cs typeface="Raleway"/>
                <a:sym typeface="Raleway"/>
              </a:defRPr>
            </a:lvl8pPr>
            <a:lvl9pPr marR="0" lvl="8" algn="l" rtl="0">
              <a:lnSpc>
                <a:spcPct val="100000"/>
              </a:lnSpc>
              <a:spcBef>
                <a:spcPts val="0"/>
              </a:spcBef>
              <a:spcAft>
                <a:spcPts val="0"/>
              </a:spcAft>
              <a:buClr>
                <a:schemeClr val="lt1"/>
              </a:buClr>
              <a:buSzPts val="6000"/>
              <a:buFont typeface="Raleway"/>
              <a:buNone/>
              <a:defRPr sz="6000" b="0" i="0" u="none" strike="noStrike" cap="none">
                <a:solidFill>
                  <a:schemeClr val="lt1"/>
                </a:solidFill>
                <a:latin typeface="Raleway"/>
                <a:ea typeface="Raleway"/>
                <a:cs typeface="Raleway"/>
                <a:sym typeface="Raleway"/>
              </a:defRPr>
            </a:lvl9pPr>
          </a:lstStyle>
          <a:p>
            <a:r>
              <a:rPr lang="en-US" sz="4000" b="1" dirty="0" err="1">
                <a:solidFill>
                  <a:schemeClr val="bg1"/>
                </a:solidFill>
              </a:rPr>
              <a:t>Problemas</a:t>
            </a:r>
            <a:r>
              <a:rPr lang="en-US" sz="4000" b="1" dirty="0">
                <a:solidFill>
                  <a:schemeClr val="bg1"/>
                </a:solidFill>
              </a:rPr>
              <a:t> </a:t>
            </a:r>
            <a:r>
              <a:rPr lang="en-US" sz="4000" b="1" dirty="0">
                <a:solidFill>
                  <a:schemeClr val="bg1"/>
                </a:solidFill>
                <a:latin typeface="Homemade Apple"/>
                <a:ea typeface="Homemade Apple"/>
                <a:cs typeface="Homemade Apple"/>
                <a:sym typeface="Homemade Apple"/>
              </a:rPr>
              <a:t> </a:t>
            </a:r>
            <a:r>
              <a:rPr lang="en-US" sz="4000" b="1" dirty="0" err="1">
                <a:solidFill>
                  <a:schemeClr val="bg1"/>
                </a:solidFill>
                <a:latin typeface="Homemade Apple"/>
                <a:ea typeface="Homemade Apple"/>
                <a:cs typeface="Homemade Apple"/>
                <a:sym typeface="Homemade Apple"/>
              </a:rPr>
              <a:t>epistemológicos</a:t>
            </a:r>
            <a:endParaRPr lang="en-US" sz="4000" b="1" dirty="0">
              <a:solidFill>
                <a:schemeClr val="bg1"/>
              </a:solidFill>
              <a:latin typeface="Homemade Apple"/>
              <a:ea typeface="Homemade Apple"/>
              <a:cs typeface="Homemade Apple"/>
              <a:sym typeface="Homemade Apple"/>
            </a:endParaRPr>
          </a:p>
        </p:txBody>
      </p:sp>
      <p:sp>
        <p:nvSpPr>
          <p:cNvPr id="10" name="CuadroTexto 9">
            <a:extLst>
              <a:ext uri="{FF2B5EF4-FFF2-40B4-BE49-F238E27FC236}">
                <a16:creationId xmlns:a16="http://schemas.microsoft.com/office/drawing/2014/main" id="{6C7DCB80-DD7D-4965-9E29-A705256A7AFC}"/>
              </a:ext>
            </a:extLst>
          </p:cNvPr>
          <p:cNvSpPr txBox="1"/>
          <p:nvPr/>
        </p:nvSpPr>
        <p:spPr>
          <a:xfrm>
            <a:off x="2291165" y="1426917"/>
            <a:ext cx="7972206" cy="646331"/>
          </a:xfrm>
          <a:prstGeom prst="rect">
            <a:avLst/>
          </a:prstGeom>
          <a:noFill/>
        </p:spPr>
        <p:txBody>
          <a:bodyPr wrap="square" rtlCol="0">
            <a:spAutoFit/>
          </a:bodyPr>
          <a:lstStyle/>
          <a:p>
            <a:r>
              <a:rPr lang="es-ES" sz="1800" dirty="0">
                <a:solidFill>
                  <a:schemeClr val="bg1"/>
                </a:solidFill>
                <a:latin typeface="Raleway" panose="020B0604020202020204" charset="0"/>
              </a:rPr>
              <a:t>¿Qué son?, ¿cuál es la unidad mínima para su conceptualización?</a:t>
            </a:r>
          </a:p>
          <a:p>
            <a:r>
              <a:rPr lang="es-ES" sz="1800" dirty="0">
                <a:solidFill>
                  <a:schemeClr val="bg1"/>
                </a:solidFill>
                <a:latin typeface="Raleway" panose="020B0604020202020204" charset="0"/>
              </a:rPr>
              <a:t>,¿cuáles son los principios pedagógicos y teorías que los sustentan?</a:t>
            </a:r>
            <a:endParaRPr lang="en-US" dirty="0">
              <a:solidFill>
                <a:schemeClr val="bg1"/>
              </a:solidFill>
              <a:latin typeface="Raleway" panose="020B0604020202020204" charset="0"/>
            </a:endParaRPr>
          </a:p>
        </p:txBody>
      </p:sp>
      <p:sp>
        <p:nvSpPr>
          <p:cNvPr id="11" name="Shape 235">
            <a:extLst>
              <a:ext uri="{FF2B5EF4-FFF2-40B4-BE49-F238E27FC236}">
                <a16:creationId xmlns:a16="http://schemas.microsoft.com/office/drawing/2014/main" id="{81963BC2-8BB4-4D71-986E-2CFFE516B459}"/>
              </a:ext>
            </a:extLst>
          </p:cNvPr>
          <p:cNvSpPr/>
          <p:nvPr/>
        </p:nvSpPr>
        <p:spPr>
          <a:xfrm>
            <a:off x="2463700" y="3014478"/>
            <a:ext cx="2724300" cy="2724300"/>
          </a:xfrm>
          <a:prstGeom prst="ellipse">
            <a:avLst/>
          </a:prstGeom>
          <a:solidFill>
            <a:srgbClr val="1C4587">
              <a:alpha val="35380"/>
            </a:srgbClr>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lgn="ctr"/>
            <a:r>
              <a:rPr lang="en-US" sz="2400" dirty="0" err="1">
                <a:solidFill>
                  <a:srgbClr val="FFFFFF"/>
                </a:solidFill>
                <a:latin typeface="Raleway"/>
                <a:ea typeface="Raleway"/>
                <a:cs typeface="Raleway"/>
                <a:sym typeface="Raleway"/>
              </a:rPr>
              <a:t>Objetos</a:t>
            </a:r>
            <a:r>
              <a:rPr lang="en-US" sz="2400" dirty="0">
                <a:solidFill>
                  <a:srgbClr val="FFFFFF"/>
                </a:solidFill>
                <a:latin typeface="Raleway"/>
                <a:ea typeface="Raleway"/>
                <a:cs typeface="Raleway"/>
                <a:sym typeface="Raleway"/>
              </a:rPr>
              <a:t> de </a:t>
            </a:r>
            <a:r>
              <a:rPr lang="en-US" sz="2400" dirty="0" err="1">
                <a:solidFill>
                  <a:srgbClr val="FFFFFF"/>
                </a:solidFill>
                <a:latin typeface="Raleway"/>
                <a:ea typeface="Raleway"/>
                <a:cs typeface="Raleway"/>
                <a:sym typeface="Raleway"/>
              </a:rPr>
              <a:t>Aprendizaje</a:t>
            </a:r>
            <a:endParaRPr sz="2400" dirty="0">
              <a:solidFill>
                <a:srgbClr val="FFFFFF"/>
              </a:solidFill>
              <a:latin typeface="Raleway"/>
              <a:ea typeface="Raleway"/>
              <a:cs typeface="Raleway"/>
              <a:sym typeface="Raleway"/>
            </a:endParaRPr>
          </a:p>
        </p:txBody>
      </p:sp>
      <p:sp>
        <p:nvSpPr>
          <p:cNvPr id="12" name="Shape 234">
            <a:extLst>
              <a:ext uri="{FF2B5EF4-FFF2-40B4-BE49-F238E27FC236}">
                <a16:creationId xmlns:a16="http://schemas.microsoft.com/office/drawing/2014/main" id="{23B361ED-DE71-41BB-AF43-5057E36D1729}"/>
              </a:ext>
            </a:extLst>
          </p:cNvPr>
          <p:cNvSpPr/>
          <p:nvPr/>
        </p:nvSpPr>
        <p:spPr>
          <a:xfrm>
            <a:off x="4716519" y="3022312"/>
            <a:ext cx="2724300" cy="2724300"/>
          </a:xfrm>
          <a:prstGeom prst="ellipse">
            <a:avLst/>
          </a:prstGeom>
          <a:solidFill>
            <a:srgbClr val="1C4587">
              <a:alpha val="35380"/>
            </a:srgbClr>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lgn="ctr"/>
            <a:r>
              <a:rPr lang="es-ES" sz="2000" dirty="0">
                <a:solidFill>
                  <a:srgbClr val="FFFFFF"/>
                </a:solidFill>
                <a:latin typeface="Raleway"/>
                <a:ea typeface="Raleway"/>
                <a:cs typeface="Raleway"/>
                <a:sym typeface="Raleway"/>
              </a:rPr>
              <a:t>Diseño Instruccional</a:t>
            </a:r>
            <a:endParaRPr sz="2000" dirty="0">
              <a:solidFill>
                <a:srgbClr val="FFFFFF"/>
              </a:solidFill>
              <a:latin typeface="Raleway"/>
              <a:ea typeface="Raleway"/>
              <a:cs typeface="Raleway"/>
              <a:sym typeface="Raleway"/>
            </a:endParaRPr>
          </a:p>
        </p:txBody>
      </p:sp>
      <p:sp>
        <p:nvSpPr>
          <p:cNvPr id="13" name="Shape 236">
            <a:extLst>
              <a:ext uri="{FF2B5EF4-FFF2-40B4-BE49-F238E27FC236}">
                <a16:creationId xmlns:a16="http://schemas.microsoft.com/office/drawing/2014/main" id="{571F8C6F-BD96-4527-8380-8366301A6B9D}"/>
              </a:ext>
            </a:extLst>
          </p:cNvPr>
          <p:cNvSpPr/>
          <p:nvPr/>
        </p:nvSpPr>
        <p:spPr>
          <a:xfrm>
            <a:off x="7004000" y="3014478"/>
            <a:ext cx="2724300" cy="2724300"/>
          </a:xfrm>
          <a:prstGeom prst="ellipse">
            <a:avLst/>
          </a:prstGeom>
          <a:solidFill>
            <a:srgbClr val="1C4587">
              <a:alpha val="35380"/>
            </a:srgbClr>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lgn="ctr"/>
            <a:r>
              <a:rPr lang="en-US" sz="1800" dirty="0" err="1">
                <a:solidFill>
                  <a:srgbClr val="FFFFFF"/>
                </a:solidFill>
                <a:latin typeface="Raleway"/>
                <a:ea typeface="Raleway"/>
                <a:cs typeface="Raleway"/>
                <a:sym typeface="Raleway"/>
              </a:rPr>
              <a:t>Modelos</a:t>
            </a:r>
            <a:r>
              <a:rPr lang="en-US" sz="1800" dirty="0">
                <a:solidFill>
                  <a:srgbClr val="FFFFFF"/>
                </a:solidFill>
                <a:latin typeface="Raleway"/>
                <a:ea typeface="Raleway"/>
                <a:cs typeface="Raleway"/>
                <a:sym typeface="Raleway"/>
              </a:rPr>
              <a:t> </a:t>
            </a:r>
            <a:r>
              <a:rPr lang="en-US" sz="1800" dirty="0" err="1">
                <a:solidFill>
                  <a:srgbClr val="FFFFFF"/>
                </a:solidFill>
                <a:latin typeface="Raleway"/>
                <a:ea typeface="Raleway"/>
                <a:cs typeface="Raleway"/>
                <a:sym typeface="Raleway"/>
              </a:rPr>
              <a:t>Metodológicos</a:t>
            </a:r>
            <a:endParaRPr sz="1800" dirty="0">
              <a:solidFill>
                <a:srgbClr val="FFFFFF"/>
              </a:solidFill>
              <a:latin typeface="Raleway"/>
              <a:ea typeface="Raleway"/>
              <a:cs typeface="Raleway"/>
              <a:sym typeface="Raleway"/>
            </a:endParaRPr>
          </a:p>
        </p:txBody>
      </p:sp>
      <p:sp>
        <p:nvSpPr>
          <p:cNvPr id="14" name="Shape 445">
            <a:extLst>
              <a:ext uri="{FF2B5EF4-FFF2-40B4-BE49-F238E27FC236}">
                <a16:creationId xmlns:a16="http://schemas.microsoft.com/office/drawing/2014/main" id="{5D5DFD6A-D674-4689-8EDA-3445CCC1E16C}"/>
              </a:ext>
            </a:extLst>
          </p:cNvPr>
          <p:cNvSpPr/>
          <p:nvPr/>
        </p:nvSpPr>
        <p:spPr>
          <a:xfrm>
            <a:off x="3589299" y="3360382"/>
            <a:ext cx="377588" cy="406688"/>
          </a:xfrm>
          <a:custGeom>
            <a:avLst/>
            <a:gdLst/>
            <a:ahLst/>
            <a:cxnLst/>
            <a:rect l="0" t="0" r="0" b="0"/>
            <a:pathLst>
              <a:path w="18737" h="18250" extrusionOk="0">
                <a:moveTo>
                  <a:pt x="13554" y="3431"/>
                </a:moveTo>
                <a:lnTo>
                  <a:pt x="13748" y="3456"/>
                </a:lnTo>
                <a:lnTo>
                  <a:pt x="13919" y="3480"/>
                </a:lnTo>
                <a:lnTo>
                  <a:pt x="14308" y="3602"/>
                </a:lnTo>
                <a:lnTo>
                  <a:pt x="14478" y="3675"/>
                </a:lnTo>
                <a:lnTo>
                  <a:pt x="14624" y="3748"/>
                </a:lnTo>
                <a:lnTo>
                  <a:pt x="14746" y="3845"/>
                </a:lnTo>
                <a:lnTo>
                  <a:pt x="14843" y="3967"/>
                </a:lnTo>
                <a:lnTo>
                  <a:pt x="14941" y="4113"/>
                </a:lnTo>
                <a:lnTo>
                  <a:pt x="15038" y="4259"/>
                </a:lnTo>
                <a:lnTo>
                  <a:pt x="15111" y="4405"/>
                </a:lnTo>
                <a:lnTo>
                  <a:pt x="15160" y="4551"/>
                </a:lnTo>
                <a:lnTo>
                  <a:pt x="15184" y="4721"/>
                </a:lnTo>
                <a:lnTo>
                  <a:pt x="15208" y="4891"/>
                </a:lnTo>
                <a:lnTo>
                  <a:pt x="15233" y="5232"/>
                </a:lnTo>
                <a:lnTo>
                  <a:pt x="15160" y="5548"/>
                </a:lnTo>
                <a:lnTo>
                  <a:pt x="15111" y="5719"/>
                </a:lnTo>
                <a:lnTo>
                  <a:pt x="15062" y="5865"/>
                </a:lnTo>
                <a:lnTo>
                  <a:pt x="14916" y="6132"/>
                </a:lnTo>
                <a:lnTo>
                  <a:pt x="14722" y="6351"/>
                </a:lnTo>
                <a:lnTo>
                  <a:pt x="14527" y="6570"/>
                </a:lnTo>
                <a:lnTo>
                  <a:pt x="14284" y="6765"/>
                </a:lnTo>
                <a:lnTo>
                  <a:pt x="13821" y="7130"/>
                </a:lnTo>
                <a:lnTo>
                  <a:pt x="13602" y="7325"/>
                </a:lnTo>
                <a:lnTo>
                  <a:pt x="13408" y="7544"/>
                </a:lnTo>
                <a:lnTo>
                  <a:pt x="12678" y="6984"/>
                </a:lnTo>
                <a:lnTo>
                  <a:pt x="12313" y="6692"/>
                </a:lnTo>
                <a:lnTo>
                  <a:pt x="11948" y="6400"/>
                </a:lnTo>
                <a:lnTo>
                  <a:pt x="11631" y="6108"/>
                </a:lnTo>
                <a:lnTo>
                  <a:pt x="11315" y="5767"/>
                </a:lnTo>
                <a:lnTo>
                  <a:pt x="11023" y="5427"/>
                </a:lnTo>
                <a:lnTo>
                  <a:pt x="10755" y="5037"/>
                </a:lnTo>
                <a:lnTo>
                  <a:pt x="10877" y="4989"/>
                </a:lnTo>
                <a:lnTo>
                  <a:pt x="10999" y="4891"/>
                </a:lnTo>
                <a:lnTo>
                  <a:pt x="11242" y="4697"/>
                </a:lnTo>
                <a:lnTo>
                  <a:pt x="11461" y="4478"/>
                </a:lnTo>
                <a:lnTo>
                  <a:pt x="11656" y="4283"/>
                </a:lnTo>
                <a:lnTo>
                  <a:pt x="12191" y="3869"/>
                </a:lnTo>
                <a:lnTo>
                  <a:pt x="12483" y="3699"/>
                </a:lnTo>
                <a:lnTo>
                  <a:pt x="12775" y="3553"/>
                </a:lnTo>
                <a:lnTo>
                  <a:pt x="12970" y="3480"/>
                </a:lnTo>
                <a:lnTo>
                  <a:pt x="13164" y="3456"/>
                </a:lnTo>
                <a:lnTo>
                  <a:pt x="13359" y="3431"/>
                </a:lnTo>
                <a:close/>
                <a:moveTo>
                  <a:pt x="13529" y="2872"/>
                </a:moveTo>
                <a:lnTo>
                  <a:pt x="13335" y="2896"/>
                </a:lnTo>
                <a:lnTo>
                  <a:pt x="12945" y="2969"/>
                </a:lnTo>
                <a:lnTo>
                  <a:pt x="12556" y="3066"/>
                </a:lnTo>
                <a:lnTo>
                  <a:pt x="12191" y="3237"/>
                </a:lnTo>
                <a:lnTo>
                  <a:pt x="11850" y="3456"/>
                </a:lnTo>
                <a:lnTo>
                  <a:pt x="11607" y="3626"/>
                </a:lnTo>
                <a:lnTo>
                  <a:pt x="11388" y="3821"/>
                </a:lnTo>
                <a:lnTo>
                  <a:pt x="10950" y="4210"/>
                </a:lnTo>
                <a:lnTo>
                  <a:pt x="10658" y="4478"/>
                </a:lnTo>
                <a:lnTo>
                  <a:pt x="10512" y="4648"/>
                </a:lnTo>
                <a:lnTo>
                  <a:pt x="10464" y="4721"/>
                </a:lnTo>
                <a:lnTo>
                  <a:pt x="10464" y="4818"/>
                </a:lnTo>
                <a:lnTo>
                  <a:pt x="10366" y="4843"/>
                </a:lnTo>
                <a:lnTo>
                  <a:pt x="10293" y="4916"/>
                </a:lnTo>
                <a:lnTo>
                  <a:pt x="10245" y="4989"/>
                </a:lnTo>
                <a:lnTo>
                  <a:pt x="10269" y="5110"/>
                </a:lnTo>
                <a:lnTo>
                  <a:pt x="10366" y="5354"/>
                </a:lnTo>
                <a:lnTo>
                  <a:pt x="10488" y="5597"/>
                </a:lnTo>
                <a:lnTo>
                  <a:pt x="10610" y="5816"/>
                </a:lnTo>
                <a:lnTo>
                  <a:pt x="10780" y="6035"/>
                </a:lnTo>
                <a:lnTo>
                  <a:pt x="10950" y="6230"/>
                </a:lnTo>
                <a:lnTo>
                  <a:pt x="11120" y="6449"/>
                </a:lnTo>
                <a:lnTo>
                  <a:pt x="11534" y="6814"/>
                </a:lnTo>
                <a:lnTo>
                  <a:pt x="11972" y="7179"/>
                </a:lnTo>
                <a:lnTo>
                  <a:pt x="12410" y="7519"/>
                </a:lnTo>
                <a:lnTo>
                  <a:pt x="12848" y="7836"/>
                </a:lnTo>
                <a:lnTo>
                  <a:pt x="13262" y="8152"/>
                </a:lnTo>
                <a:lnTo>
                  <a:pt x="13335" y="8201"/>
                </a:lnTo>
                <a:lnTo>
                  <a:pt x="13432" y="8225"/>
                </a:lnTo>
                <a:lnTo>
                  <a:pt x="13505" y="8225"/>
                </a:lnTo>
                <a:lnTo>
                  <a:pt x="13602" y="8201"/>
                </a:lnTo>
                <a:lnTo>
                  <a:pt x="13651" y="8152"/>
                </a:lnTo>
                <a:lnTo>
                  <a:pt x="13724" y="8079"/>
                </a:lnTo>
                <a:lnTo>
                  <a:pt x="13748" y="8006"/>
                </a:lnTo>
                <a:lnTo>
                  <a:pt x="13748" y="7933"/>
                </a:lnTo>
                <a:lnTo>
                  <a:pt x="13943" y="7787"/>
                </a:lnTo>
                <a:lnTo>
                  <a:pt x="14089" y="7665"/>
                </a:lnTo>
                <a:lnTo>
                  <a:pt x="14722" y="7154"/>
                </a:lnTo>
                <a:lnTo>
                  <a:pt x="15014" y="6862"/>
                </a:lnTo>
                <a:lnTo>
                  <a:pt x="15281" y="6546"/>
                </a:lnTo>
                <a:lnTo>
                  <a:pt x="15500" y="6205"/>
                </a:lnTo>
                <a:lnTo>
                  <a:pt x="15598" y="6035"/>
                </a:lnTo>
                <a:lnTo>
                  <a:pt x="15671" y="5840"/>
                </a:lnTo>
                <a:lnTo>
                  <a:pt x="15719" y="5670"/>
                </a:lnTo>
                <a:lnTo>
                  <a:pt x="15768" y="5500"/>
                </a:lnTo>
                <a:lnTo>
                  <a:pt x="15792" y="5305"/>
                </a:lnTo>
                <a:lnTo>
                  <a:pt x="15792" y="5135"/>
                </a:lnTo>
                <a:lnTo>
                  <a:pt x="15768" y="4770"/>
                </a:lnTo>
                <a:lnTo>
                  <a:pt x="15695" y="4429"/>
                </a:lnTo>
                <a:lnTo>
                  <a:pt x="15549" y="4088"/>
                </a:lnTo>
                <a:lnTo>
                  <a:pt x="15379" y="3772"/>
                </a:lnTo>
                <a:lnTo>
                  <a:pt x="15257" y="3626"/>
                </a:lnTo>
                <a:lnTo>
                  <a:pt x="15135" y="3504"/>
                </a:lnTo>
                <a:lnTo>
                  <a:pt x="15014" y="3383"/>
                </a:lnTo>
                <a:lnTo>
                  <a:pt x="14868" y="3261"/>
                </a:lnTo>
                <a:lnTo>
                  <a:pt x="14697" y="3164"/>
                </a:lnTo>
                <a:lnTo>
                  <a:pt x="14503" y="3066"/>
                </a:lnTo>
                <a:lnTo>
                  <a:pt x="14332" y="2993"/>
                </a:lnTo>
                <a:lnTo>
                  <a:pt x="14138" y="2945"/>
                </a:lnTo>
                <a:lnTo>
                  <a:pt x="13943" y="2896"/>
                </a:lnTo>
                <a:lnTo>
                  <a:pt x="13724" y="2872"/>
                </a:lnTo>
                <a:close/>
                <a:moveTo>
                  <a:pt x="5597" y="6814"/>
                </a:moveTo>
                <a:lnTo>
                  <a:pt x="4283" y="8030"/>
                </a:lnTo>
                <a:lnTo>
                  <a:pt x="3675" y="8590"/>
                </a:lnTo>
                <a:lnTo>
                  <a:pt x="3602" y="8468"/>
                </a:lnTo>
                <a:lnTo>
                  <a:pt x="3504" y="8395"/>
                </a:lnTo>
                <a:lnTo>
                  <a:pt x="3285" y="8201"/>
                </a:lnTo>
                <a:lnTo>
                  <a:pt x="2969" y="7860"/>
                </a:lnTo>
                <a:lnTo>
                  <a:pt x="2677" y="7519"/>
                </a:lnTo>
                <a:lnTo>
                  <a:pt x="2410" y="7203"/>
                </a:lnTo>
                <a:lnTo>
                  <a:pt x="2264" y="7057"/>
                </a:lnTo>
                <a:lnTo>
                  <a:pt x="2093" y="6911"/>
                </a:lnTo>
                <a:lnTo>
                  <a:pt x="3821" y="6911"/>
                </a:lnTo>
                <a:lnTo>
                  <a:pt x="4745" y="6862"/>
                </a:lnTo>
                <a:lnTo>
                  <a:pt x="5597" y="6814"/>
                </a:lnTo>
                <a:close/>
                <a:moveTo>
                  <a:pt x="755" y="6911"/>
                </a:moveTo>
                <a:lnTo>
                  <a:pt x="1047" y="6935"/>
                </a:lnTo>
                <a:lnTo>
                  <a:pt x="1315" y="6935"/>
                </a:lnTo>
                <a:lnTo>
                  <a:pt x="1339" y="6984"/>
                </a:lnTo>
                <a:lnTo>
                  <a:pt x="1363" y="7008"/>
                </a:lnTo>
                <a:lnTo>
                  <a:pt x="1582" y="7227"/>
                </a:lnTo>
                <a:lnTo>
                  <a:pt x="1826" y="7422"/>
                </a:lnTo>
                <a:lnTo>
                  <a:pt x="2142" y="7738"/>
                </a:lnTo>
                <a:lnTo>
                  <a:pt x="2434" y="8103"/>
                </a:lnTo>
                <a:lnTo>
                  <a:pt x="2799" y="8541"/>
                </a:lnTo>
                <a:lnTo>
                  <a:pt x="3018" y="8785"/>
                </a:lnTo>
                <a:lnTo>
                  <a:pt x="3139" y="8882"/>
                </a:lnTo>
                <a:lnTo>
                  <a:pt x="3261" y="8955"/>
                </a:lnTo>
                <a:lnTo>
                  <a:pt x="3091" y="9077"/>
                </a:lnTo>
                <a:lnTo>
                  <a:pt x="2993" y="8931"/>
                </a:lnTo>
                <a:lnTo>
                  <a:pt x="2872" y="8785"/>
                </a:lnTo>
                <a:lnTo>
                  <a:pt x="2580" y="8517"/>
                </a:lnTo>
                <a:lnTo>
                  <a:pt x="2020" y="8079"/>
                </a:lnTo>
                <a:lnTo>
                  <a:pt x="1388" y="7495"/>
                </a:lnTo>
                <a:lnTo>
                  <a:pt x="755" y="6911"/>
                </a:lnTo>
                <a:close/>
                <a:moveTo>
                  <a:pt x="9490" y="8760"/>
                </a:moveTo>
                <a:lnTo>
                  <a:pt x="9369" y="8785"/>
                </a:lnTo>
                <a:lnTo>
                  <a:pt x="9271" y="8833"/>
                </a:lnTo>
                <a:lnTo>
                  <a:pt x="9101" y="9004"/>
                </a:lnTo>
                <a:lnTo>
                  <a:pt x="8931" y="9174"/>
                </a:lnTo>
                <a:lnTo>
                  <a:pt x="8760" y="9344"/>
                </a:lnTo>
                <a:lnTo>
                  <a:pt x="8566" y="9515"/>
                </a:lnTo>
                <a:lnTo>
                  <a:pt x="8103" y="9904"/>
                </a:lnTo>
                <a:lnTo>
                  <a:pt x="7617" y="10318"/>
                </a:lnTo>
                <a:lnTo>
                  <a:pt x="7276" y="10609"/>
                </a:lnTo>
                <a:lnTo>
                  <a:pt x="7081" y="10780"/>
                </a:lnTo>
                <a:lnTo>
                  <a:pt x="6887" y="10999"/>
                </a:lnTo>
                <a:lnTo>
                  <a:pt x="6716" y="11193"/>
                </a:lnTo>
                <a:lnTo>
                  <a:pt x="6595" y="11437"/>
                </a:lnTo>
                <a:lnTo>
                  <a:pt x="6570" y="11534"/>
                </a:lnTo>
                <a:lnTo>
                  <a:pt x="6546" y="11656"/>
                </a:lnTo>
                <a:lnTo>
                  <a:pt x="6546" y="11753"/>
                </a:lnTo>
                <a:lnTo>
                  <a:pt x="6570" y="11850"/>
                </a:lnTo>
                <a:lnTo>
                  <a:pt x="6619" y="11948"/>
                </a:lnTo>
                <a:lnTo>
                  <a:pt x="6668" y="11996"/>
                </a:lnTo>
                <a:lnTo>
                  <a:pt x="6765" y="12021"/>
                </a:lnTo>
                <a:lnTo>
                  <a:pt x="6838" y="12021"/>
                </a:lnTo>
                <a:lnTo>
                  <a:pt x="6935" y="11972"/>
                </a:lnTo>
                <a:lnTo>
                  <a:pt x="7033" y="11923"/>
                </a:lnTo>
                <a:lnTo>
                  <a:pt x="7154" y="11777"/>
                </a:lnTo>
                <a:lnTo>
                  <a:pt x="7422" y="11461"/>
                </a:lnTo>
                <a:lnTo>
                  <a:pt x="7641" y="11242"/>
                </a:lnTo>
                <a:lnTo>
                  <a:pt x="7860" y="11023"/>
                </a:lnTo>
                <a:lnTo>
                  <a:pt x="8322" y="10634"/>
                </a:lnTo>
                <a:lnTo>
                  <a:pt x="8736" y="10318"/>
                </a:lnTo>
                <a:lnTo>
                  <a:pt x="9174" y="9977"/>
                </a:lnTo>
                <a:lnTo>
                  <a:pt x="9393" y="9807"/>
                </a:lnTo>
                <a:lnTo>
                  <a:pt x="9563" y="9612"/>
                </a:lnTo>
                <a:lnTo>
                  <a:pt x="9709" y="9393"/>
                </a:lnTo>
                <a:lnTo>
                  <a:pt x="9831" y="9174"/>
                </a:lnTo>
                <a:lnTo>
                  <a:pt x="9855" y="9052"/>
                </a:lnTo>
                <a:lnTo>
                  <a:pt x="9855" y="8931"/>
                </a:lnTo>
                <a:lnTo>
                  <a:pt x="9782" y="8858"/>
                </a:lnTo>
                <a:lnTo>
                  <a:pt x="9709" y="8809"/>
                </a:lnTo>
                <a:lnTo>
                  <a:pt x="9588" y="8760"/>
                </a:lnTo>
                <a:close/>
                <a:moveTo>
                  <a:pt x="2045" y="13359"/>
                </a:moveTo>
                <a:lnTo>
                  <a:pt x="2166" y="13408"/>
                </a:lnTo>
                <a:lnTo>
                  <a:pt x="2166" y="13481"/>
                </a:lnTo>
                <a:lnTo>
                  <a:pt x="2166" y="13554"/>
                </a:lnTo>
                <a:lnTo>
                  <a:pt x="2118" y="13627"/>
                </a:lnTo>
                <a:lnTo>
                  <a:pt x="2069" y="13675"/>
                </a:lnTo>
                <a:lnTo>
                  <a:pt x="1947" y="13773"/>
                </a:lnTo>
                <a:lnTo>
                  <a:pt x="1826" y="13870"/>
                </a:lnTo>
                <a:lnTo>
                  <a:pt x="1655" y="13943"/>
                </a:lnTo>
                <a:lnTo>
                  <a:pt x="1461" y="14016"/>
                </a:lnTo>
                <a:lnTo>
                  <a:pt x="1461" y="14016"/>
                </a:lnTo>
                <a:lnTo>
                  <a:pt x="1607" y="13821"/>
                </a:lnTo>
                <a:lnTo>
                  <a:pt x="1753" y="13627"/>
                </a:lnTo>
                <a:lnTo>
                  <a:pt x="1874" y="13481"/>
                </a:lnTo>
                <a:lnTo>
                  <a:pt x="1972" y="13383"/>
                </a:lnTo>
                <a:lnTo>
                  <a:pt x="1996" y="13383"/>
                </a:lnTo>
                <a:lnTo>
                  <a:pt x="2045" y="13359"/>
                </a:lnTo>
                <a:close/>
                <a:moveTo>
                  <a:pt x="1996" y="12872"/>
                </a:moveTo>
                <a:lnTo>
                  <a:pt x="1899" y="12897"/>
                </a:lnTo>
                <a:lnTo>
                  <a:pt x="1826" y="12921"/>
                </a:lnTo>
                <a:lnTo>
                  <a:pt x="1655" y="13018"/>
                </a:lnTo>
                <a:lnTo>
                  <a:pt x="1534" y="13140"/>
                </a:lnTo>
                <a:lnTo>
                  <a:pt x="1388" y="13286"/>
                </a:lnTo>
                <a:lnTo>
                  <a:pt x="1242" y="13456"/>
                </a:lnTo>
                <a:lnTo>
                  <a:pt x="998" y="13797"/>
                </a:lnTo>
                <a:lnTo>
                  <a:pt x="925" y="13967"/>
                </a:lnTo>
                <a:lnTo>
                  <a:pt x="828" y="14138"/>
                </a:lnTo>
                <a:lnTo>
                  <a:pt x="804" y="14235"/>
                </a:lnTo>
                <a:lnTo>
                  <a:pt x="779" y="14308"/>
                </a:lnTo>
                <a:lnTo>
                  <a:pt x="779" y="14405"/>
                </a:lnTo>
                <a:lnTo>
                  <a:pt x="828" y="14478"/>
                </a:lnTo>
                <a:lnTo>
                  <a:pt x="877" y="14527"/>
                </a:lnTo>
                <a:lnTo>
                  <a:pt x="925" y="14576"/>
                </a:lnTo>
                <a:lnTo>
                  <a:pt x="1047" y="14576"/>
                </a:lnTo>
                <a:lnTo>
                  <a:pt x="1120" y="14551"/>
                </a:lnTo>
                <a:lnTo>
                  <a:pt x="1266" y="14551"/>
                </a:lnTo>
                <a:lnTo>
                  <a:pt x="1412" y="14527"/>
                </a:lnTo>
                <a:lnTo>
                  <a:pt x="1582" y="14478"/>
                </a:lnTo>
                <a:lnTo>
                  <a:pt x="1728" y="14430"/>
                </a:lnTo>
                <a:lnTo>
                  <a:pt x="2020" y="14284"/>
                </a:lnTo>
                <a:lnTo>
                  <a:pt x="2239" y="14138"/>
                </a:lnTo>
                <a:lnTo>
                  <a:pt x="2361" y="14040"/>
                </a:lnTo>
                <a:lnTo>
                  <a:pt x="2483" y="13919"/>
                </a:lnTo>
                <a:lnTo>
                  <a:pt x="2556" y="13773"/>
                </a:lnTo>
                <a:lnTo>
                  <a:pt x="2629" y="13627"/>
                </a:lnTo>
                <a:lnTo>
                  <a:pt x="2653" y="13481"/>
                </a:lnTo>
                <a:lnTo>
                  <a:pt x="2653" y="13408"/>
                </a:lnTo>
                <a:lnTo>
                  <a:pt x="2629" y="13335"/>
                </a:lnTo>
                <a:lnTo>
                  <a:pt x="2604" y="13262"/>
                </a:lnTo>
                <a:lnTo>
                  <a:pt x="2556" y="13189"/>
                </a:lnTo>
                <a:lnTo>
                  <a:pt x="2483" y="13140"/>
                </a:lnTo>
                <a:lnTo>
                  <a:pt x="2385" y="13091"/>
                </a:lnTo>
                <a:lnTo>
                  <a:pt x="2288" y="12970"/>
                </a:lnTo>
                <a:lnTo>
                  <a:pt x="2166" y="12897"/>
                </a:lnTo>
                <a:lnTo>
                  <a:pt x="2069" y="12872"/>
                </a:lnTo>
                <a:close/>
                <a:moveTo>
                  <a:pt x="15525" y="560"/>
                </a:moveTo>
                <a:lnTo>
                  <a:pt x="16084" y="633"/>
                </a:lnTo>
                <a:lnTo>
                  <a:pt x="16644" y="706"/>
                </a:lnTo>
                <a:lnTo>
                  <a:pt x="17204" y="828"/>
                </a:lnTo>
                <a:lnTo>
                  <a:pt x="17763" y="974"/>
                </a:lnTo>
                <a:lnTo>
                  <a:pt x="17666" y="1023"/>
                </a:lnTo>
                <a:lnTo>
                  <a:pt x="17593" y="1096"/>
                </a:lnTo>
                <a:lnTo>
                  <a:pt x="17496" y="1169"/>
                </a:lnTo>
                <a:lnTo>
                  <a:pt x="17496" y="1193"/>
                </a:lnTo>
                <a:lnTo>
                  <a:pt x="17520" y="1217"/>
                </a:lnTo>
                <a:lnTo>
                  <a:pt x="17569" y="1266"/>
                </a:lnTo>
                <a:lnTo>
                  <a:pt x="17617" y="1290"/>
                </a:lnTo>
                <a:lnTo>
                  <a:pt x="17739" y="1315"/>
                </a:lnTo>
                <a:lnTo>
                  <a:pt x="17861" y="1290"/>
                </a:lnTo>
                <a:lnTo>
                  <a:pt x="17934" y="1290"/>
                </a:lnTo>
                <a:lnTo>
                  <a:pt x="17982" y="1242"/>
                </a:lnTo>
                <a:lnTo>
                  <a:pt x="18007" y="1363"/>
                </a:lnTo>
                <a:lnTo>
                  <a:pt x="18031" y="1461"/>
                </a:lnTo>
                <a:lnTo>
                  <a:pt x="17909" y="1485"/>
                </a:lnTo>
                <a:lnTo>
                  <a:pt x="17812" y="1534"/>
                </a:lnTo>
                <a:lnTo>
                  <a:pt x="17715" y="1582"/>
                </a:lnTo>
                <a:lnTo>
                  <a:pt x="17617" y="1655"/>
                </a:lnTo>
                <a:lnTo>
                  <a:pt x="17593" y="1680"/>
                </a:lnTo>
                <a:lnTo>
                  <a:pt x="17593" y="1753"/>
                </a:lnTo>
                <a:lnTo>
                  <a:pt x="17617" y="1801"/>
                </a:lnTo>
                <a:lnTo>
                  <a:pt x="17690" y="1826"/>
                </a:lnTo>
                <a:lnTo>
                  <a:pt x="17739" y="1850"/>
                </a:lnTo>
                <a:lnTo>
                  <a:pt x="17812" y="1874"/>
                </a:lnTo>
                <a:lnTo>
                  <a:pt x="17958" y="1850"/>
                </a:lnTo>
                <a:lnTo>
                  <a:pt x="18080" y="1801"/>
                </a:lnTo>
                <a:lnTo>
                  <a:pt x="18104" y="1996"/>
                </a:lnTo>
                <a:lnTo>
                  <a:pt x="17909" y="2069"/>
                </a:lnTo>
                <a:lnTo>
                  <a:pt x="17788" y="2118"/>
                </a:lnTo>
                <a:lnTo>
                  <a:pt x="17690" y="2215"/>
                </a:lnTo>
                <a:lnTo>
                  <a:pt x="17642" y="2264"/>
                </a:lnTo>
                <a:lnTo>
                  <a:pt x="17642" y="2361"/>
                </a:lnTo>
                <a:lnTo>
                  <a:pt x="17666" y="2410"/>
                </a:lnTo>
                <a:lnTo>
                  <a:pt x="17739" y="2458"/>
                </a:lnTo>
                <a:lnTo>
                  <a:pt x="17836" y="2483"/>
                </a:lnTo>
                <a:lnTo>
                  <a:pt x="17934" y="2458"/>
                </a:lnTo>
                <a:lnTo>
                  <a:pt x="18128" y="2410"/>
                </a:lnTo>
                <a:lnTo>
                  <a:pt x="18153" y="2531"/>
                </a:lnTo>
                <a:lnTo>
                  <a:pt x="18007" y="2555"/>
                </a:lnTo>
                <a:lnTo>
                  <a:pt x="17836" y="2604"/>
                </a:lnTo>
                <a:lnTo>
                  <a:pt x="17763" y="2653"/>
                </a:lnTo>
                <a:lnTo>
                  <a:pt x="17715" y="2726"/>
                </a:lnTo>
                <a:lnTo>
                  <a:pt x="17690" y="2823"/>
                </a:lnTo>
                <a:lnTo>
                  <a:pt x="17690" y="2896"/>
                </a:lnTo>
                <a:lnTo>
                  <a:pt x="17739" y="2945"/>
                </a:lnTo>
                <a:lnTo>
                  <a:pt x="17812" y="2993"/>
                </a:lnTo>
                <a:lnTo>
                  <a:pt x="18153" y="2993"/>
                </a:lnTo>
                <a:lnTo>
                  <a:pt x="18177" y="2969"/>
                </a:lnTo>
                <a:lnTo>
                  <a:pt x="18177" y="3261"/>
                </a:lnTo>
                <a:lnTo>
                  <a:pt x="17739" y="3383"/>
                </a:lnTo>
                <a:lnTo>
                  <a:pt x="17690" y="3407"/>
                </a:lnTo>
                <a:lnTo>
                  <a:pt x="17666" y="3431"/>
                </a:lnTo>
                <a:lnTo>
                  <a:pt x="17617" y="3529"/>
                </a:lnTo>
                <a:lnTo>
                  <a:pt x="17617" y="3577"/>
                </a:lnTo>
                <a:lnTo>
                  <a:pt x="17642" y="3626"/>
                </a:lnTo>
                <a:lnTo>
                  <a:pt x="17666" y="3650"/>
                </a:lnTo>
                <a:lnTo>
                  <a:pt x="17715" y="3699"/>
                </a:lnTo>
                <a:lnTo>
                  <a:pt x="17812" y="3723"/>
                </a:lnTo>
                <a:lnTo>
                  <a:pt x="17934" y="3723"/>
                </a:lnTo>
                <a:lnTo>
                  <a:pt x="18153" y="3699"/>
                </a:lnTo>
                <a:lnTo>
                  <a:pt x="18153" y="3699"/>
                </a:lnTo>
                <a:lnTo>
                  <a:pt x="18104" y="4186"/>
                </a:lnTo>
                <a:lnTo>
                  <a:pt x="17934" y="4088"/>
                </a:lnTo>
                <a:lnTo>
                  <a:pt x="17739" y="4040"/>
                </a:lnTo>
                <a:lnTo>
                  <a:pt x="17642" y="4015"/>
                </a:lnTo>
                <a:lnTo>
                  <a:pt x="17569" y="4040"/>
                </a:lnTo>
                <a:lnTo>
                  <a:pt x="17471" y="4064"/>
                </a:lnTo>
                <a:lnTo>
                  <a:pt x="17423" y="4137"/>
                </a:lnTo>
                <a:lnTo>
                  <a:pt x="17423" y="4186"/>
                </a:lnTo>
                <a:lnTo>
                  <a:pt x="17496" y="4283"/>
                </a:lnTo>
                <a:lnTo>
                  <a:pt x="17617" y="4332"/>
                </a:lnTo>
                <a:lnTo>
                  <a:pt x="17812" y="4429"/>
                </a:lnTo>
                <a:lnTo>
                  <a:pt x="17982" y="4526"/>
                </a:lnTo>
                <a:lnTo>
                  <a:pt x="18055" y="4551"/>
                </a:lnTo>
                <a:lnTo>
                  <a:pt x="17958" y="4940"/>
                </a:lnTo>
                <a:lnTo>
                  <a:pt x="17690" y="4843"/>
                </a:lnTo>
                <a:lnTo>
                  <a:pt x="17471" y="4721"/>
                </a:lnTo>
                <a:lnTo>
                  <a:pt x="17228" y="4648"/>
                </a:lnTo>
                <a:lnTo>
                  <a:pt x="17155" y="4648"/>
                </a:lnTo>
                <a:lnTo>
                  <a:pt x="17155" y="4672"/>
                </a:lnTo>
                <a:lnTo>
                  <a:pt x="17155" y="4721"/>
                </a:lnTo>
                <a:lnTo>
                  <a:pt x="17204" y="4818"/>
                </a:lnTo>
                <a:lnTo>
                  <a:pt x="17252" y="4891"/>
                </a:lnTo>
                <a:lnTo>
                  <a:pt x="17350" y="4989"/>
                </a:lnTo>
                <a:lnTo>
                  <a:pt x="17423" y="5062"/>
                </a:lnTo>
                <a:lnTo>
                  <a:pt x="17642" y="5183"/>
                </a:lnTo>
                <a:lnTo>
                  <a:pt x="17861" y="5256"/>
                </a:lnTo>
                <a:lnTo>
                  <a:pt x="17739" y="5621"/>
                </a:lnTo>
                <a:lnTo>
                  <a:pt x="17617" y="5938"/>
                </a:lnTo>
                <a:lnTo>
                  <a:pt x="17569" y="5889"/>
                </a:lnTo>
                <a:lnTo>
                  <a:pt x="17520" y="5840"/>
                </a:lnTo>
                <a:lnTo>
                  <a:pt x="17398" y="5743"/>
                </a:lnTo>
                <a:lnTo>
                  <a:pt x="17301" y="5670"/>
                </a:lnTo>
                <a:lnTo>
                  <a:pt x="17179" y="5597"/>
                </a:lnTo>
                <a:lnTo>
                  <a:pt x="17082" y="5573"/>
                </a:lnTo>
                <a:lnTo>
                  <a:pt x="16985" y="5548"/>
                </a:lnTo>
                <a:lnTo>
                  <a:pt x="16887" y="5548"/>
                </a:lnTo>
                <a:lnTo>
                  <a:pt x="16766" y="5597"/>
                </a:lnTo>
                <a:lnTo>
                  <a:pt x="16741" y="5621"/>
                </a:lnTo>
                <a:lnTo>
                  <a:pt x="16741" y="5670"/>
                </a:lnTo>
                <a:lnTo>
                  <a:pt x="16741" y="5719"/>
                </a:lnTo>
                <a:lnTo>
                  <a:pt x="16766" y="5743"/>
                </a:lnTo>
                <a:lnTo>
                  <a:pt x="16863" y="5840"/>
                </a:lnTo>
                <a:lnTo>
                  <a:pt x="16936" y="5913"/>
                </a:lnTo>
                <a:lnTo>
                  <a:pt x="17009" y="5962"/>
                </a:lnTo>
                <a:lnTo>
                  <a:pt x="17228" y="6132"/>
                </a:lnTo>
                <a:lnTo>
                  <a:pt x="17325" y="6181"/>
                </a:lnTo>
                <a:lnTo>
                  <a:pt x="17447" y="6205"/>
                </a:lnTo>
                <a:lnTo>
                  <a:pt x="17496" y="6205"/>
                </a:lnTo>
                <a:lnTo>
                  <a:pt x="17325" y="6473"/>
                </a:lnTo>
                <a:lnTo>
                  <a:pt x="17204" y="6473"/>
                </a:lnTo>
                <a:lnTo>
                  <a:pt x="17106" y="6449"/>
                </a:lnTo>
                <a:lnTo>
                  <a:pt x="17009" y="6400"/>
                </a:lnTo>
                <a:lnTo>
                  <a:pt x="16936" y="6351"/>
                </a:lnTo>
                <a:lnTo>
                  <a:pt x="16814" y="6230"/>
                </a:lnTo>
                <a:lnTo>
                  <a:pt x="16668" y="6108"/>
                </a:lnTo>
                <a:lnTo>
                  <a:pt x="16522" y="6035"/>
                </a:lnTo>
                <a:lnTo>
                  <a:pt x="16449" y="6011"/>
                </a:lnTo>
                <a:lnTo>
                  <a:pt x="16352" y="6011"/>
                </a:lnTo>
                <a:lnTo>
                  <a:pt x="16279" y="6035"/>
                </a:lnTo>
                <a:lnTo>
                  <a:pt x="16182" y="6084"/>
                </a:lnTo>
                <a:lnTo>
                  <a:pt x="16133" y="6132"/>
                </a:lnTo>
                <a:lnTo>
                  <a:pt x="16133" y="6181"/>
                </a:lnTo>
                <a:lnTo>
                  <a:pt x="16182" y="6230"/>
                </a:lnTo>
                <a:lnTo>
                  <a:pt x="16230" y="6254"/>
                </a:lnTo>
                <a:lnTo>
                  <a:pt x="16303" y="6254"/>
                </a:lnTo>
                <a:lnTo>
                  <a:pt x="16401" y="6303"/>
                </a:lnTo>
                <a:lnTo>
                  <a:pt x="16547" y="6424"/>
                </a:lnTo>
                <a:lnTo>
                  <a:pt x="16693" y="6570"/>
                </a:lnTo>
                <a:lnTo>
                  <a:pt x="16814" y="6692"/>
                </a:lnTo>
                <a:lnTo>
                  <a:pt x="16936" y="6789"/>
                </a:lnTo>
                <a:lnTo>
                  <a:pt x="17082" y="6838"/>
                </a:lnTo>
                <a:lnTo>
                  <a:pt x="16668" y="7325"/>
                </a:lnTo>
                <a:lnTo>
                  <a:pt x="16157" y="7106"/>
                </a:lnTo>
                <a:lnTo>
                  <a:pt x="16011" y="7033"/>
                </a:lnTo>
                <a:lnTo>
                  <a:pt x="15865" y="7008"/>
                </a:lnTo>
                <a:lnTo>
                  <a:pt x="15744" y="7008"/>
                </a:lnTo>
                <a:lnTo>
                  <a:pt x="15598" y="7057"/>
                </a:lnTo>
                <a:lnTo>
                  <a:pt x="15573" y="7081"/>
                </a:lnTo>
                <a:lnTo>
                  <a:pt x="15549" y="7106"/>
                </a:lnTo>
                <a:lnTo>
                  <a:pt x="15549" y="7154"/>
                </a:lnTo>
                <a:lnTo>
                  <a:pt x="15573" y="7179"/>
                </a:lnTo>
                <a:lnTo>
                  <a:pt x="15646" y="7276"/>
                </a:lnTo>
                <a:lnTo>
                  <a:pt x="15744" y="7349"/>
                </a:lnTo>
                <a:lnTo>
                  <a:pt x="15987" y="7495"/>
                </a:lnTo>
                <a:lnTo>
                  <a:pt x="16328" y="7665"/>
                </a:lnTo>
                <a:lnTo>
                  <a:pt x="16036" y="7957"/>
                </a:lnTo>
                <a:lnTo>
                  <a:pt x="15890" y="7909"/>
                </a:lnTo>
                <a:lnTo>
                  <a:pt x="15744" y="7884"/>
                </a:lnTo>
                <a:lnTo>
                  <a:pt x="15598" y="7860"/>
                </a:lnTo>
                <a:lnTo>
                  <a:pt x="15452" y="7836"/>
                </a:lnTo>
                <a:lnTo>
                  <a:pt x="15160" y="7690"/>
                </a:lnTo>
                <a:lnTo>
                  <a:pt x="15014" y="7641"/>
                </a:lnTo>
                <a:lnTo>
                  <a:pt x="14868" y="7592"/>
                </a:lnTo>
                <a:lnTo>
                  <a:pt x="14819" y="7617"/>
                </a:lnTo>
                <a:lnTo>
                  <a:pt x="14770" y="7665"/>
                </a:lnTo>
                <a:lnTo>
                  <a:pt x="14770" y="7714"/>
                </a:lnTo>
                <a:lnTo>
                  <a:pt x="14770" y="7763"/>
                </a:lnTo>
                <a:lnTo>
                  <a:pt x="14843" y="7860"/>
                </a:lnTo>
                <a:lnTo>
                  <a:pt x="14916" y="7957"/>
                </a:lnTo>
                <a:lnTo>
                  <a:pt x="15135" y="8128"/>
                </a:lnTo>
                <a:lnTo>
                  <a:pt x="15427" y="8249"/>
                </a:lnTo>
                <a:lnTo>
                  <a:pt x="15549" y="8298"/>
                </a:lnTo>
                <a:lnTo>
                  <a:pt x="15695" y="8322"/>
                </a:lnTo>
                <a:lnTo>
                  <a:pt x="15403" y="8639"/>
                </a:lnTo>
                <a:lnTo>
                  <a:pt x="15184" y="8590"/>
                </a:lnTo>
                <a:lnTo>
                  <a:pt x="14965" y="8541"/>
                </a:lnTo>
                <a:lnTo>
                  <a:pt x="14770" y="8468"/>
                </a:lnTo>
                <a:lnTo>
                  <a:pt x="14576" y="8347"/>
                </a:lnTo>
                <a:lnTo>
                  <a:pt x="14551" y="8322"/>
                </a:lnTo>
                <a:lnTo>
                  <a:pt x="14503" y="8322"/>
                </a:lnTo>
                <a:lnTo>
                  <a:pt x="14454" y="8371"/>
                </a:lnTo>
                <a:lnTo>
                  <a:pt x="14430" y="8420"/>
                </a:lnTo>
                <a:lnTo>
                  <a:pt x="14430" y="8493"/>
                </a:lnTo>
                <a:lnTo>
                  <a:pt x="14478" y="8590"/>
                </a:lnTo>
                <a:lnTo>
                  <a:pt x="14551" y="8687"/>
                </a:lnTo>
                <a:lnTo>
                  <a:pt x="14722" y="8809"/>
                </a:lnTo>
                <a:lnTo>
                  <a:pt x="14892" y="8906"/>
                </a:lnTo>
                <a:lnTo>
                  <a:pt x="15111" y="8979"/>
                </a:lnTo>
                <a:lnTo>
                  <a:pt x="14843" y="9271"/>
                </a:lnTo>
                <a:lnTo>
                  <a:pt x="14795" y="9247"/>
                </a:lnTo>
                <a:lnTo>
                  <a:pt x="14503" y="9150"/>
                </a:lnTo>
                <a:lnTo>
                  <a:pt x="14211" y="9052"/>
                </a:lnTo>
                <a:lnTo>
                  <a:pt x="13919" y="8955"/>
                </a:lnTo>
                <a:lnTo>
                  <a:pt x="13627" y="8858"/>
                </a:lnTo>
                <a:lnTo>
                  <a:pt x="13578" y="8858"/>
                </a:lnTo>
                <a:lnTo>
                  <a:pt x="13554" y="8882"/>
                </a:lnTo>
                <a:lnTo>
                  <a:pt x="13529" y="8931"/>
                </a:lnTo>
                <a:lnTo>
                  <a:pt x="13554" y="8955"/>
                </a:lnTo>
                <a:lnTo>
                  <a:pt x="13627" y="9077"/>
                </a:lnTo>
                <a:lnTo>
                  <a:pt x="13748" y="9198"/>
                </a:lnTo>
                <a:lnTo>
                  <a:pt x="13846" y="9296"/>
                </a:lnTo>
                <a:lnTo>
                  <a:pt x="13992" y="9369"/>
                </a:lnTo>
                <a:lnTo>
                  <a:pt x="14284" y="9515"/>
                </a:lnTo>
                <a:lnTo>
                  <a:pt x="14576" y="9612"/>
                </a:lnTo>
                <a:lnTo>
                  <a:pt x="14211" y="10001"/>
                </a:lnTo>
                <a:lnTo>
                  <a:pt x="14186" y="9953"/>
                </a:lnTo>
                <a:lnTo>
                  <a:pt x="14113" y="9904"/>
                </a:lnTo>
                <a:lnTo>
                  <a:pt x="13846" y="9709"/>
                </a:lnTo>
                <a:lnTo>
                  <a:pt x="13529" y="9563"/>
                </a:lnTo>
                <a:lnTo>
                  <a:pt x="13359" y="9490"/>
                </a:lnTo>
                <a:lnTo>
                  <a:pt x="13213" y="9442"/>
                </a:lnTo>
                <a:lnTo>
                  <a:pt x="13043" y="9393"/>
                </a:lnTo>
                <a:lnTo>
                  <a:pt x="12824" y="9393"/>
                </a:lnTo>
                <a:lnTo>
                  <a:pt x="12799" y="9442"/>
                </a:lnTo>
                <a:lnTo>
                  <a:pt x="12799" y="9490"/>
                </a:lnTo>
                <a:lnTo>
                  <a:pt x="12824" y="9515"/>
                </a:lnTo>
                <a:lnTo>
                  <a:pt x="13067" y="9734"/>
                </a:lnTo>
                <a:lnTo>
                  <a:pt x="13335" y="9904"/>
                </a:lnTo>
                <a:lnTo>
                  <a:pt x="13627" y="10074"/>
                </a:lnTo>
                <a:lnTo>
                  <a:pt x="13919" y="10220"/>
                </a:lnTo>
                <a:lnTo>
                  <a:pt x="13967" y="10245"/>
                </a:lnTo>
                <a:lnTo>
                  <a:pt x="13894" y="10318"/>
                </a:lnTo>
                <a:lnTo>
                  <a:pt x="13748" y="10464"/>
                </a:lnTo>
                <a:lnTo>
                  <a:pt x="13700" y="10391"/>
                </a:lnTo>
                <a:lnTo>
                  <a:pt x="13627" y="10318"/>
                </a:lnTo>
                <a:lnTo>
                  <a:pt x="13456" y="10220"/>
                </a:lnTo>
                <a:lnTo>
                  <a:pt x="13091" y="10074"/>
                </a:lnTo>
                <a:lnTo>
                  <a:pt x="12897" y="10026"/>
                </a:lnTo>
                <a:lnTo>
                  <a:pt x="12702" y="9953"/>
                </a:lnTo>
                <a:lnTo>
                  <a:pt x="12507" y="9928"/>
                </a:lnTo>
                <a:lnTo>
                  <a:pt x="12288" y="9904"/>
                </a:lnTo>
                <a:lnTo>
                  <a:pt x="12240" y="9904"/>
                </a:lnTo>
                <a:lnTo>
                  <a:pt x="12215" y="9928"/>
                </a:lnTo>
                <a:lnTo>
                  <a:pt x="12191" y="9977"/>
                </a:lnTo>
                <a:lnTo>
                  <a:pt x="12215" y="10050"/>
                </a:lnTo>
                <a:lnTo>
                  <a:pt x="12264" y="10099"/>
                </a:lnTo>
                <a:lnTo>
                  <a:pt x="12459" y="10196"/>
                </a:lnTo>
                <a:lnTo>
                  <a:pt x="12629" y="10293"/>
                </a:lnTo>
                <a:lnTo>
                  <a:pt x="12994" y="10512"/>
                </a:lnTo>
                <a:lnTo>
                  <a:pt x="13237" y="10634"/>
                </a:lnTo>
                <a:lnTo>
                  <a:pt x="13359" y="10682"/>
                </a:lnTo>
                <a:lnTo>
                  <a:pt x="13505" y="10707"/>
                </a:lnTo>
                <a:lnTo>
                  <a:pt x="12921" y="11291"/>
                </a:lnTo>
                <a:lnTo>
                  <a:pt x="12799" y="11193"/>
                </a:lnTo>
                <a:lnTo>
                  <a:pt x="12653" y="11096"/>
                </a:lnTo>
                <a:lnTo>
                  <a:pt x="12434" y="10974"/>
                </a:lnTo>
                <a:lnTo>
                  <a:pt x="12240" y="10828"/>
                </a:lnTo>
                <a:lnTo>
                  <a:pt x="12021" y="10682"/>
                </a:lnTo>
                <a:lnTo>
                  <a:pt x="11802" y="10585"/>
                </a:lnTo>
                <a:lnTo>
                  <a:pt x="11680" y="10537"/>
                </a:lnTo>
                <a:lnTo>
                  <a:pt x="11534" y="10537"/>
                </a:lnTo>
                <a:lnTo>
                  <a:pt x="11510" y="10561"/>
                </a:lnTo>
                <a:lnTo>
                  <a:pt x="11510" y="10585"/>
                </a:lnTo>
                <a:lnTo>
                  <a:pt x="11534" y="10609"/>
                </a:lnTo>
                <a:lnTo>
                  <a:pt x="11704" y="10804"/>
                </a:lnTo>
                <a:lnTo>
                  <a:pt x="11996" y="11072"/>
                </a:lnTo>
                <a:lnTo>
                  <a:pt x="12337" y="11364"/>
                </a:lnTo>
                <a:lnTo>
                  <a:pt x="12507" y="11461"/>
                </a:lnTo>
                <a:lnTo>
                  <a:pt x="12678" y="11534"/>
                </a:lnTo>
                <a:lnTo>
                  <a:pt x="12337" y="11875"/>
                </a:lnTo>
                <a:lnTo>
                  <a:pt x="12215" y="11826"/>
                </a:lnTo>
                <a:lnTo>
                  <a:pt x="12094" y="11777"/>
                </a:lnTo>
                <a:lnTo>
                  <a:pt x="11899" y="11680"/>
                </a:lnTo>
                <a:lnTo>
                  <a:pt x="11510" y="11437"/>
                </a:lnTo>
                <a:lnTo>
                  <a:pt x="11291" y="11339"/>
                </a:lnTo>
                <a:lnTo>
                  <a:pt x="11193" y="11315"/>
                </a:lnTo>
                <a:lnTo>
                  <a:pt x="11072" y="11291"/>
                </a:lnTo>
                <a:lnTo>
                  <a:pt x="10999" y="11315"/>
                </a:lnTo>
                <a:lnTo>
                  <a:pt x="10974" y="11364"/>
                </a:lnTo>
                <a:lnTo>
                  <a:pt x="10950" y="11437"/>
                </a:lnTo>
                <a:lnTo>
                  <a:pt x="10999" y="11485"/>
                </a:lnTo>
                <a:lnTo>
                  <a:pt x="11266" y="11704"/>
                </a:lnTo>
                <a:lnTo>
                  <a:pt x="11558" y="11923"/>
                </a:lnTo>
                <a:lnTo>
                  <a:pt x="11777" y="12069"/>
                </a:lnTo>
                <a:lnTo>
                  <a:pt x="12045" y="12191"/>
                </a:lnTo>
                <a:lnTo>
                  <a:pt x="11753" y="12483"/>
                </a:lnTo>
                <a:lnTo>
                  <a:pt x="11485" y="12264"/>
                </a:lnTo>
                <a:lnTo>
                  <a:pt x="11218" y="12045"/>
                </a:lnTo>
                <a:lnTo>
                  <a:pt x="11047" y="11899"/>
                </a:lnTo>
                <a:lnTo>
                  <a:pt x="10877" y="11777"/>
                </a:lnTo>
                <a:lnTo>
                  <a:pt x="10682" y="11680"/>
                </a:lnTo>
                <a:lnTo>
                  <a:pt x="10488" y="11631"/>
                </a:lnTo>
                <a:lnTo>
                  <a:pt x="10439" y="11656"/>
                </a:lnTo>
                <a:lnTo>
                  <a:pt x="10439" y="11680"/>
                </a:lnTo>
                <a:lnTo>
                  <a:pt x="10415" y="11704"/>
                </a:lnTo>
                <a:lnTo>
                  <a:pt x="10439" y="11753"/>
                </a:lnTo>
                <a:lnTo>
                  <a:pt x="11072" y="12410"/>
                </a:lnTo>
                <a:lnTo>
                  <a:pt x="11242" y="12605"/>
                </a:lnTo>
                <a:lnTo>
                  <a:pt x="11461" y="12775"/>
                </a:lnTo>
                <a:lnTo>
                  <a:pt x="11315" y="12945"/>
                </a:lnTo>
                <a:lnTo>
                  <a:pt x="11193" y="12848"/>
                </a:lnTo>
                <a:lnTo>
                  <a:pt x="11047" y="12775"/>
                </a:lnTo>
                <a:lnTo>
                  <a:pt x="10780" y="12629"/>
                </a:lnTo>
                <a:lnTo>
                  <a:pt x="10366" y="12361"/>
                </a:lnTo>
                <a:lnTo>
                  <a:pt x="10172" y="12215"/>
                </a:lnTo>
                <a:lnTo>
                  <a:pt x="9977" y="12069"/>
                </a:lnTo>
                <a:lnTo>
                  <a:pt x="9953" y="12045"/>
                </a:lnTo>
                <a:lnTo>
                  <a:pt x="9928" y="12069"/>
                </a:lnTo>
                <a:lnTo>
                  <a:pt x="9904" y="12094"/>
                </a:lnTo>
                <a:lnTo>
                  <a:pt x="9928" y="12118"/>
                </a:lnTo>
                <a:lnTo>
                  <a:pt x="10220" y="12532"/>
                </a:lnTo>
                <a:lnTo>
                  <a:pt x="10391" y="12702"/>
                </a:lnTo>
                <a:lnTo>
                  <a:pt x="10585" y="12897"/>
                </a:lnTo>
                <a:lnTo>
                  <a:pt x="10804" y="13067"/>
                </a:lnTo>
                <a:lnTo>
                  <a:pt x="10926" y="13140"/>
                </a:lnTo>
                <a:lnTo>
                  <a:pt x="11047" y="13213"/>
                </a:lnTo>
                <a:lnTo>
                  <a:pt x="10780" y="13456"/>
                </a:lnTo>
                <a:lnTo>
                  <a:pt x="10439" y="13213"/>
                </a:lnTo>
                <a:lnTo>
                  <a:pt x="10099" y="12970"/>
                </a:lnTo>
                <a:lnTo>
                  <a:pt x="9928" y="12872"/>
                </a:lnTo>
                <a:lnTo>
                  <a:pt x="9734" y="12799"/>
                </a:lnTo>
                <a:lnTo>
                  <a:pt x="9563" y="12726"/>
                </a:lnTo>
                <a:lnTo>
                  <a:pt x="9369" y="12726"/>
                </a:lnTo>
                <a:lnTo>
                  <a:pt x="9320" y="12751"/>
                </a:lnTo>
                <a:lnTo>
                  <a:pt x="9320" y="12775"/>
                </a:lnTo>
                <a:lnTo>
                  <a:pt x="9320" y="12799"/>
                </a:lnTo>
                <a:lnTo>
                  <a:pt x="9442" y="12921"/>
                </a:lnTo>
                <a:lnTo>
                  <a:pt x="9588" y="13043"/>
                </a:lnTo>
                <a:lnTo>
                  <a:pt x="9855" y="13262"/>
                </a:lnTo>
                <a:lnTo>
                  <a:pt x="10464" y="13773"/>
                </a:lnTo>
                <a:lnTo>
                  <a:pt x="10293" y="13943"/>
                </a:lnTo>
                <a:lnTo>
                  <a:pt x="10123" y="13821"/>
                </a:lnTo>
                <a:lnTo>
                  <a:pt x="9953" y="13724"/>
                </a:lnTo>
                <a:lnTo>
                  <a:pt x="9612" y="13554"/>
                </a:lnTo>
                <a:lnTo>
                  <a:pt x="9393" y="13408"/>
                </a:lnTo>
                <a:lnTo>
                  <a:pt x="9223" y="13237"/>
                </a:lnTo>
                <a:lnTo>
                  <a:pt x="9052" y="13067"/>
                </a:lnTo>
                <a:lnTo>
                  <a:pt x="8906" y="12848"/>
                </a:lnTo>
                <a:lnTo>
                  <a:pt x="8833" y="12799"/>
                </a:lnTo>
                <a:lnTo>
                  <a:pt x="8760" y="12799"/>
                </a:lnTo>
                <a:lnTo>
                  <a:pt x="8712" y="12824"/>
                </a:lnTo>
                <a:lnTo>
                  <a:pt x="8663" y="12897"/>
                </a:lnTo>
                <a:lnTo>
                  <a:pt x="8639" y="13018"/>
                </a:lnTo>
                <a:lnTo>
                  <a:pt x="8663" y="13164"/>
                </a:lnTo>
                <a:lnTo>
                  <a:pt x="8687" y="13286"/>
                </a:lnTo>
                <a:lnTo>
                  <a:pt x="8760" y="13408"/>
                </a:lnTo>
                <a:lnTo>
                  <a:pt x="8833" y="13529"/>
                </a:lnTo>
                <a:lnTo>
                  <a:pt x="8931" y="13627"/>
                </a:lnTo>
                <a:lnTo>
                  <a:pt x="9125" y="13821"/>
                </a:lnTo>
                <a:lnTo>
                  <a:pt x="9490" y="14089"/>
                </a:lnTo>
                <a:lnTo>
                  <a:pt x="9685" y="14211"/>
                </a:lnTo>
                <a:lnTo>
                  <a:pt x="9904" y="14308"/>
                </a:lnTo>
                <a:lnTo>
                  <a:pt x="9661" y="14527"/>
                </a:lnTo>
                <a:lnTo>
                  <a:pt x="9369" y="14381"/>
                </a:lnTo>
                <a:lnTo>
                  <a:pt x="9052" y="14235"/>
                </a:lnTo>
                <a:lnTo>
                  <a:pt x="8760" y="14089"/>
                </a:lnTo>
                <a:lnTo>
                  <a:pt x="8614" y="13992"/>
                </a:lnTo>
                <a:lnTo>
                  <a:pt x="8468" y="13919"/>
                </a:lnTo>
                <a:lnTo>
                  <a:pt x="8444" y="13894"/>
                </a:lnTo>
                <a:lnTo>
                  <a:pt x="8420" y="13894"/>
                </a:lnTo>
                <a:lnTo>
                  <a:pt x="8395" y="13919"/>
                </a:lnTo>
                <a:lnTo>
                  <a:pt x="8395" y="13967"/>
                </a:lnTo>
                <a:lnTo>
                  <a:pt x="8468" y="14138"/>
                </a:lnTo>
                <a:lnTo>
                  <a:pt x="8566" y="14308"/>
                </a:lnTo>
                <a:lnTo>
                  <a:pt x="8687" y="14430"/>
                </a:lnTo>
                <a:lnTo>
                  <a:pt x="8833" y="14551"/>
                </a:lnTo>
                <a:lnTo>
                  <a:pt x="9296" y="14868"/>
                </a:lnTo>
                <a:lnTo>
                  <a:pt x="9004" y="15160"/>
                </a:lnTo>
                <a:lnTo>
                  <a:pt x="8614" y="14770"/>
                </a:lnTo>
                <a:lnTo>
                  <a:pt x="8201" y="14405"/>
                </a:lnTo>
                <a:lnTo>
                  <a:pt x="7398" y="13700"/>
                </a:lnTo>
                <a:lnTo>
                  <a:pt x="6984" y="13359"/>
                </a:lnTo>
                <a:lnTo>
                  <a:pt x="6595" y="12994"/>
                </a:lnTo>
                <a:lnTo>
                  <a:pt x="6205" y="12605"/>
                </a:lnTo>
                <a:lnTo>
                  <a:pt x="5840" y="12215"/>
                </a:lnTo>
                <a:lnTo>
                  <a:pt x="5500" y="11777"/>
                </a:lnTo>
                <a:lnTo>
                  <a:pt x="5135" y="11315"/>
                </a:lnTo>
                <a:lnTo>
                  <a:pt x="4794" y="10901"/>
                </a:lnTo>
                <a:lnTo>
                  <a:pt x="4599" y="10682"/>
                </a:lnTo>
                <a:lnTo>
                  <a:pt x="4405" y="10488"/>
                </a:lnTo>
                <a:lnTo>
                  <a:pt x="4137" y="10269"/>
                </a:lnTo>
                <a:lnTo>
                  <a:pt x="3845" y="10074"/>
                </a:lnTo>
                <a:lnTo>
                  <a:pt x="3553" y="9855"/>
                </a:lnTo>
                <a:lnTo>
                  <a:pt x="3285" y="9661"/>
                </a:lnTo>
                <a:lnTo>
                  <a:pt x="3261" y="9588"/>
                </a:lnTo>
                <a:lnTo>
                  <a:pt x="3602" y="9296"/>
                </a:lnTo>
                <a:lnTo>
                  <a:pt x="3967" y="9004"/>
                </a:lnTo>
                <a:lnTo>
                  <a:pt x="4332" y="8712"/>
                </a:lnTo>
                <a:lnTo>
                  <a:pt x="4672" y="8420"/>
                </a:lnTo>
                <a:lnTo>
                  <a:pt x="5646" y="7519"/>
                </a:lnTo>
                <a:lnTo>
                  <a:pt x="6595" y="6595"/>
                </a:lnTo>
                <a:lnTo>
                  <a:pt x="6984" y="6205"/>
                </a:lnTo>
                <a:lnTo>
                  <a:pt x="7349" y="5792"/>
                </a:lnTo>
                <a:lnTo>
                  <a:pt x="8055" y="4940"/>
                </a:lnTo>
                <a:lnTo>
                  <a:pt x="8760" y="4088"/>
                </a:lnTo>
                <a:lnTo>
                  <a:pt x="9466" y="3237"/>
                </a:lnTo>
                <a:lnTo>
                  <a:pt x="9855" y="2799"/>
                </a:lnTo>
                <a:lnTo>
                  <a:pt x="10269" y="2410"/>
                </a:lnTo>
                <a:lnTo>
                  <a:pt x="10707" y="2045"/>
                </a:lnTo>
                <a:lnTo>
                  <a:pt x="11169" y="1704"/>
                </a:lnTo>
                <a:lnTo>
                  <a:pt x="11631" y="1412"/>
                </a:lnTo>
                <a:lnTo>
                  <a:pt x="12142" y="1144"/>
                </a:lnTo>
                <a:lnTo>
                  <a:pt x="12678" y="950"/>
                </a:lnTo>
                <a:lnTo>
                  <a:pt x="13237" y="779"/>
                </a:lnTo>
                <a:lnTo>
                  <a:pt x="13797" y="658"/>
                </a:lnTo>
                <a:lnTo>
                  <a:pt x="14381" y="585"/>
                </a:lnTo>
                <a:lnTo>
                  <a:pt x="14941" y="560"/>
                </a:lnTo>
                <a:close/>
                <a:moveTo>
                  <a:pt x="11777" y="13237"/>
                </a:moveTo>
                <a:lnTo>
                  <a:pt x="11777" y="13602"/>
                </a:lnTo>
                <a:lnTo>
                  <a:pt x="11753" y="13967"/>
                </a:lnTo>
                <a:lnTo>
                  <a:pt x="11704" y="14746"/>
                </a:lnTo>
                <a:lnTo>
                  <a:pt x="11680" y="15549"/>
                </a:lnTo>
                <a:lnTo>
                  <a:pt x="11656" y="16328"/>
                </a:lnTo>
                <a:lnTo>
                  <a:pt x="11485" y="16084"/>
                </a:lnTo>
                <a:lnTo>
                  <a:pt x="11291" y="15865"/>
                </a:lnTo>
                <a:lnTo>
                  <a:pt x="10877" y="15427"/>
                </a:lnTo>
                <a:lnTo>
                  <a:pt x="10755" y="15257"/>
                </a:lnTo>
                <a:lnTo>
                  <a:pt x="10610" y="15062"/>
                </a:lnTo>
                <a:lnTo>
                  <a:pt x="10464" y="14868"/>
                </a:lnTo>
                <a:lnTo>
                  <a:pt x="10366" y="14770"/>
                </a:lnTo>
                <a:lnTo>
                  <a:pt x="10293" y="14722"/>
                </a:lnTo>
                <a:lnTo>
                  <a:pt x="10731" y="14284"/>
                </a:lnTo>
                <a:lnTo>
                  <a:pt x="11266" y="13773"/>
                </a:lnTo>
                <a:lnTo>
                  <a:pt x="11777" y="13237"/>
                </a:lnTo>
                <a:close/>
                <a:moveTo>
                  <a:pt x="3431" y="14381"/>
                </a:moveTo>
                <a:lnTo>
                  <a:pt x="3553" y="14405"/>
                </a:lnTo>
                <a:lnTo>
                  <a:pt x="3699" y="14454"/>
                </a:lnTo>
                <a:lnTo>
                  <a:pt x="3699" y="14527"/>
                </a:lnTo>
                <a:lnTo>
                  <a:pt x="3723" y="14576"/>
                </a:lnTo>
                <a:lnTo>
                  <a:pt x="3602" y="14576"/>
                </a:lnTo>
                <a:lnTo>
                  <a:pt x="3553" y="14600"/>
                </a:lnTo>
                <a:lnTo>
                  <a:pt x="3504" y="14649"/>
                </a:lnTo>
                <a:lnTo>
                  <a:pt x="3334" y="14843"/>
                </a:lnTo>
                <a:lnTo>
                  <a:pt x="3164" y="15038"/>
                </a:lnTo>
                <a:lnTo>
                  <a:pt x="2969" y="15233"/>
                </a:lnTo>
                <a:lnTo>
                  <a:pt x="2896" y="15330"/>
                </a:lnTo>
                <a:lnTo>
                  <a:pt x="2847" y="15452"/>
                </a:lnTo>
                <a:lnTo>
                  <a:pt x="2847" y="15525"/>
                </a:lnTo>
                <a:lnTo>
                  <a:pt x="2872" y="15573"/>
                </a:lnTo>
                <a:lnTo>
                  <a:pt x="2896" y="15622"/>
                </a:lnTo>
                <a:lnTo>
                  <a:pt x="2945" y="15646"/>
                </a:lnTo>
                <a:lnTo>
                  <a:pt x="3115" y="15646"/>
                </a:lnTo>
                <a:lnTo>
                  <a:pt x="3237" y="15598"/>
                </a:lnTo>
                <a:lnTo>
                  <a:pt x="3358" y="15525"/>
                </a:lnTo>
                <a:lnTo>
                  <a:pt x="3480" y="15427"/>
                </a:lnTo>
                <a:lnTo>
                  <a:pt x="3699" y="15208"/>
                </a:lnTo>
                <a:lnTo>
                  <a:pt x="3894" y="14941"/>
                </a:lnTo>
                <a:lnTo>
                  <a:pt x="3918" y="14868"/>
                </a:lnTo>
                <a:lnTo>
                  <a:pt x="3918" y="14795"/>
                </a:lnTo>
                <a:lnTo>
                  <a:pt x="3918" y="14722"/>
                </a:lnTo>
                <a:lnTo>
                  <a:pt x="3869" y="14673"/>
                </a:lnTo>
                <a:lnTo>
                  <a:pt x="3918" y="14697"/>
                </a:lnTo>
                <a:lnTo>
                  <a:pt x="3967" y="14770"/>
                </a:lnTo>
                <a:lnTo>
                  <a:pt x="3967" y="14819"/>
                </a:lnTo>
                <a:lnTo>
                  <a:pt x="3967" y="14892"/>
                </a:lnTo>
                <a:lnTo>
                  <a:pt x="3942" y="15087"/>
                </a:lnTo>
                <a:lnTo>
                  <a:pt x="3894" y="15281"/>
                </a:lnTo>
                <a:lnTo>
                  <a:pt x="3699" y="15671"/>
                </a:lnTo>
                <a:lnTo>
                  <a:pt x="3553" y="15938"/>
                </a:lnTo>
                <a:lnTo>
                  <a:pt x="3480" y="16060"/>
                </a:lnTo>
                <a:lnTo>
                  <a:pt x="3358" y="16157"/>
                </a:lnTo>
                <a:lnTo>
                  <a:pt x="3261" y="16230"/>
                </a:lnTo>
                <a:lnTo>
                  <a:pt x="3115" y="16303"/>
                </a:lnTo>
                <a:lnTo>
                  <a:pt x="2847" y="16376"/>
                </a:lnTo>
                <a:lnTo>
                  <a:pt x="2556" y="16425"/>
                </a:lnTo>
                <a:lnTo>
                  <a:pt x="2361" y="16449"/>
                </a:lnTo>
                <a:lnTo>
                  <a:pt x="2166" y="16449"/>
                </a:lnTo>
                <a:lnTo>
                  <a:pt x="2312" y="16182"/>
                </a:lnTo>
                <a:lnTo>
                  <a:pt x="2434" y="15890"/>
                </a:lnTo>
                <a:lnTo>
                  <a:pt x="2629" y="15403"/>
                </a:lnTo>
                <a:lnTo>
                  <a:pt x="2726" y="15160"/>
                </a:lnTo>
                <a:lnTo>
                  <a:pt x="2847" y="14916"/>
                </a:lnTo>
                <a:lnTo>
                  <a:pt x="2993" y="14697"/>
                </a:lnTo>
                <a:lnTo>
                  <a:pt x="3164" y="14503"/>
                </a:lnTo>
                <a:lnTo>
                  <a:pt x="3237" y="14430"/>
                </a:lnTo>
                <a:lnTo>
                  <a:pt x="3310" y="14405"/>
                </a:lnTo>
                <a:lnTo>
                  <a:pt x="3358" y="14381"/>
                </a:lnTo>
                <a:close/>
                <a:moveTo>
                  <a:pt x="3066" y="10001"/>
                </a:moveTo>
                <a:lnTo>
                  <a:pt x="3188" y="10147"/>
                </a:lnTo>
                <a:lnTo>
                  <a:pt x="3334" y="10293"/>
                </a:lnTo>
                <a:lnTo>
                  <a:pt x="3650" y="10488"/>
                </a:lnTo>
                <a:lnTo>
                  <a:pt x="3894" y="10682"/>
                </a:lnTo>
                <a:lnTo>
                  <a:pt x="4113" y="10877"/>
                </a:lnTo>
                <a:lnTo>
                  <a:pt x="4332" y="11096"/>
                </a:lnTo>
                <a:lnTo>
                  <a:pt x="4526" y="11315"/>
                </a:lnTo>
                <a:lnTo>
                  <a:pt x="4891" y="11777"/>
                </a:lnTo>
                <a:lnTo>
                  <a:pt x="5256" y="12264"/>
                </a:lnTo>
                <a:lnTo>
                  <a:pt x="5621" y="12702"/>
                </a:lnTo>
                <a:lnTo>
                  <a:pt x="6011" y="13140"/>
                </a:lnTo>
                <a:lnTo>
                  <a:pt x="6449" y="13529"/>
                </a:lnTo>
                <a:lnTo>
                  <a:pt x="6862" y="13919"/>
                </a:lnTo>
                <a:lnTo>
                  <a:pt x="7763" y="14697"/>
                </a:lnTo>
                <a:lnTo>
                  <a:pt x="8176" y="15087"/>
                </a:lnTo>
                <a:lnTo>
                  <a:pt x="8614" y="15500"/>
                </a:lnTo>
                <a:lnTo>
                  <a:pt x="8590" y="15525"/>
                </a:lnTo>
                <a:lnTo>
                  <a:pt x="8517" y="15573"/>
                </a:lnTo>
                <a:lnTo>
                  <a:pt x="8468" y="15646"/>
                </a:lnTo>
                <a:lnTo>
                  <a:pt x="8468" y="15719"/>
                </a:lnTo>
                <a:lnTo>
                  <a:pt x="8395" y="15914"/>
                </a:lnTo>
                <a:lnTo>
                  <a:pt x="8322" y="16133"/>
                </a:lnTo>
                <a:lnTo>
                  <a:pt x="8176" y="16547"/>
                </a:lnTo>
                <a:lnTo>
                  <a:pt x="7227" y="15817"/>
                </a:lnTo>
                <a:lnTo>
                  <a:pt x="6303" y="15062"/>
                </a:lnTo>
                <a:lnTo>
                  <a:pt x="5840" y="14649"/>
                </a:lnTo>
                <a:lnTo>
                  <a:pt x="5378" y="14259"/>
                </a:lnTo>
                <a:lnTo>
                  <a:pt x="4964" y="13846"/>
                </a:lnTo>
                <a:lnTo>
                  <a:pt x="4551" y="13408"/>
                </a:lnTo>
                <a:lnTo>
                  <a:pt x="3821" y="12580"/>
                </a:lnTo>
                <a:lnTo>
                  <a:pt x="3456" y="12142"/>
                </a:lnTo>
                <a:lnTo>
                  <a:pt x="3091" y="11729"/>
                </a:lnTo>
                <a:lnTo>
                  <a:pt x="2702" y="11315"/>
                </a:lnTo>
                <a:lnTo>
                  <a:pt x="2288" y="10950"/>
                </a:lnTo>
                <a:lnTo>
                  <a:pt x="1850" y="10609"/>
                </a:lnTo>
                <a:lnTo>
                  <a:pt x="1607" y="10464"/>
                </a:lnTo>
                <a:lnTo>
                  <a:pt x="1388" y="10318"/>
                </a:lnTo>
                <a:lnTo>
                  <a:pt x="1534" y="10318"/>
                </a:lnTo>
                <a:lnTo>
                  <a:pt x="1655" y="10293"/>
                </a:lnTo>
                <a:lnTo>
                  <a:pt x="1947" y="10245"/>
                </a:lnTo>
                <a:lnTo>
                  <a:pt x="2507" y="10147"/>
                </a:lnTo>
                <a:lnTo>
                  <a:pt x="3066" y="10001"/>
                </a:lnTo>
                <a:close/>
                <a:moveTo>
                  <a:pt x="4989" y="16328"/>
                </a:moveTo>
                <a:lnTo>
                  <a:pt x="5110" y="16352"/>
                </a:lnTo>
                <a:lnTo>
                  <a:pt x="5086" y="16401"/>
                </a:lnTo>
                <a:lnTo>
                  <a:pt x="5062" y="16474"/>
                </a:lnTo>
                <a:lnTo>
                  <a:pt x="4989" y="16522"/>
                </a:lnTo>
                <a:lnTo>
                  <a:pt x="4843" y="16620"/>
                </a:lnTo>
                <a:lnTo>
                  <a:pt x="4551" y="16741"/>
                </a:lnTo>
                <a:lnTo>
                  <a:pt x="4551" y="16741"/>
                </a:lnTo>
                <a:lnTo>
                  <a:pt x="4599" y="16620"/>
                </a:lnTo>
                <a:lnTo>
                  <a:pt x="4672" y="16474"/>
                </a:lnTo>
                <a:lnTo>
                  <a:pt x="4770" y="16376"/>
                </a:lnTo>
                <a:lnTo>
                  <a:pt x="4867" y="16328"/>
                </a:lnTo>
                <a:close/>
                <a:moveTo>
                  <a:pt x="3237" y="13846"/>
                </a:moveTo>
                <a:lnTo>
                  <a:pt x="3115" y="13894"/>
                </a:lnTo>
                <a:lnTo>
                  <a:pt x="2993" y="13943"/>
                </a:lnTo>
                <a:lnTo>
                  <a:pt x="2896" y="14016"/>
                </a:lnTo>
                <a:lnTo>
                  <a:pt x="2702" y="14211"/>
                </a:lnTo>
                <a:lnTo>
                  <a:pt x="2531" y="14430"/>
                </a:lnTo>
                <a:lnTo>
                  <a:pt x="2385" y="14673"/>
                </a:lnTo>
                <a:lnTo>
                  <a:pt x="2264" y="14941"/>
                </a:lnTo>
                <a:lnTo>
                  <a:pt x="2045" y="15500"/>
                </a:lnTo>
                <a:lnTo>
                  <a:pt x="1923" y="15768"/>
                </a:lnTo>
                <a:lnTo>
                  <a:pt x="1777" y="16036"/>
                </a:lnTo>
                <a:lnTo>
                  <a:pt x="1607" y="16279"/>
                </a:lnTo>
                <a:lnTo>
                  <a:pt x="1509" y="16376"/>
                </a:lnTo>
                <a:lnTo>
                  <a:pt x="1412" y="16449"/>
                </a:lnTo>
                <a:lnTo>
                  <a:pt x="1363" y="16522"/>
                </a:lnTo>
                <a:lnTo>
                  <a:pt x="1315" y="16595"/>
                </a:lnTo>
                <a:lnTo>
                  <a:pt x="1290" y="16668"/>
                </a:lnTo>
                <a:lnTo>
                  <a:pt x="1315" y="16741"/>
                </a:lnTo>
                <a:lnTo>
                  <a:pt x="1339" y="16814"/>
                </a:lnTo>
                <a:lnTo>
                  <a:pt x="1388" y="16863"/>
                </a:lnTo>
                <a:lnTo>
                  <a:pt x="1436" y="16887"/>
                </a:lnTo>
                <a:lnTo>
                  <a:pt x="1534" y="16912"/>
                </a:lnTo>
                <a:lnTo>
                  <a:pt x="1631" y="16912"/>
                </a:lnTo>
                <a:lnTo>
                  <a:pt x="1728" y="16887"/>
                </a:lnTo>
                <a:lnTo>
                  <a:pt x="2288" y="16887"/>
                </a:lnTo>
                <a:lnTo>
                  <a:pt x="2556" y="16863"/>
                </a:lnTo>
                <a:lnTo>
                  <a:pt x="2799" y="16839"/>
                </a:lnTo>
                <a:lnTo>
                  <a:pt x="3042" y="16790"/>
                </a:lnTo>
                <a:lnTo>
                  <a:pt x="3285" y="16717"/>
                </a:lnTo>
                <a:lnTo>
                  <a:pt x="3431" y="16644"/>
                </a:lnTo>
                <a:lnTo>
                  <a:pt x="3553" y="16571"/>
                </a:lnTo>
                <a:lnTo>
                  <a:pt x="3650" y="16474"/>
                </a:lnTo>
                <a:lnTo>
                  <a:pt x="3772" y="16376"/>
                </a:lnTo>
                <a:lnTo>
                  <a:pt x="3918" y="16157"/>
                </a:lnTo>
                <a:lnTo>
                  <a:pt x="4064" y="15865"/>
                </a:lnTo>
                <a:lnTo>
                  <a:pt x="4210" y="15549"/>
                </a:lnTo>
                <a:lnTo>
                  <a:pt x="4283" y="15306"/>
                </a:lnTo>
                <a:lnTo>
                  <a:pt x="4332" y="15062"/>
                </a:lnTo>
                <a:lnTo>
                  <a:pt x="4380" y="14795"/>
                </a:lnTo>
                <a:lnTo>
                  <a:pt x="4356" y="14576"/>
                </a:lnTo>
                <a:lnTo>
                  <a:pt x="4356" y="14478"/>
                </a:lnTo>
                <a:lnTo>
                  <a:pt x="4307" y="14405"/>
                </a:lnTo>
                <a:lnTo>
                  <a:pt x="4259" y="14332"/>
                </a:lnTo>
                <a:lnTo>
                  <a:pt x="4186" y="14284"/>
                </a:lnTo>
                <a:lnTo>
                  <a:pt x="4113" y="14186"/>
                </a:lnTo>
                <a:lnTo>
                  <a:pt x="4040" y="14089"/>
                </a:lnTo>
                <a:lnTo>
                  <a:pt x="3942" y="14016"/>
                </a:lnTo>
                <a:lnTo>
                  <a:pt x="3845" y="13967"/>
                </a:lnTo>
                <a:lnTo>
                  <a:pt x="3626" y="13870"/>
                </a:lnTo>
                <a:lnTo>
                  <a:pt x="3383" y="13846"/>
                </a:lnTo>
                <a:close/>
                <a:moveTo>
                  <a:pt x="4818" y="15817"/>
                </a:moveTo>
                <a:lnTo>
                  <a:pt x="4697" y="15865"/>
                </a:lnTo>
                <a:lnTo>
                  <a:pt x="4575" y="15914"/>
                </a:lnTo>
                <a:lnTo>
                  <a:pt x="4453" y="15987"/>
                </a:lnTo>
                <a:lnTo>
                  <a:pt x="4356" y="16084"/>
                </a:lnTo>
                <a:lnTo>
                  <a:pt x="4259" y="16206"/>
                </a:lnTo>
                <a:lnTo>
                  <a:pt x="4161" y="16328"/>
                </a:lnTo>
                <a:lnTo>
                  <a:pt x="4088" y="16474"/>
                </a:lnTo>
                <a:lnTo>
                  <a:pt x="4040" y="16620"/>
                </a:lnTo>
                <a:lnTo>
                  <a:pt x="3991" y="16766"/>
                </a:lnTo>
                <a:lnTo>
                  <a:pt x="3967" y="16912"/>
                </a:lnTo>
                <a:lnTo>
                  <a:pt x="3967" y="17058"/>
                </a:lnTo>
                <a:lnTo>
                  <a:pt x="3991" y="17155"/>
                </a:lnTo>
                <a:lnTo>
                  <a:pt x="4064" y="17252"/>
                </a:lnTo>
                <a:lnTo>
                  <a:pt x="4161" y="17301"/>
                </a:lnTo>
                <a:lnTo>
                  <a:pt x="4210" y="17325"/>
                </a:lnTo>
                <a:lnTo>
                  <a:pt x="4259" y="17301"/>
                </a:lnTo>
                <a:lnTo>
                  <a:pt x="4502" y="17228"/>
                </a:lnTo>
                <a:lnTo>
                  <a:pt x="4721" y="17131"/>
                </a:lnTo>
                <a:lnTo>
                  <a:pt x="4989" y="17009"/>
                </a:lnTo>
                <a:lnTo>
                  <a:pt x="5135" y="16936"/>
                </a:lnTo>
                <a:lnTo>
                  <a:pt x="5256" y="16863"/>
                </a:lnTo>
                <a:lnTo>
                  <a:pt x="5354" y="16766"/>
                </a:lnTo>
                <a:lnTo>
                  <a:pt x="5427" y="16668"/>
                </a:lnTo>
                <a:lnTo>
                  <a:pt x="5500" y="16547"/>
                </a:lnTo>
                <a:lnTo>
                  <a:pt x="5524" y="16401"/>
                </a:lnTo>
                <a:lnTo>
                  <a:pt x="5524" y="16328"/>
                </a:lnTo>
                <a:lnTo>
                  <a:pt x="5500" y="16230"/>
                </a:lnTo>
                <a:lnTo>
                  <a:pt x="5451" y="16133"/>
                </a:lnTo>
                <a:lnTo>
                  <a:pt x="5402" y="16060"/>
                </a:lnTo>
                <a:lnTo>
                  <a:pt x="5305" y="15963"/>
                </a:lnTo>
                <a:lnTo>
                  <a:pt x="5208" y="15890"/>
                </a:lnTo>
                <a:lnTo>
                  <a:pt x="5086" y="15841"/>
                </a:lnTo>
                <a:lnTo>
                  <a:pt x="4964" y="15817"/>
                </a:lnTo>
                <a:close/>
                <a:moveTo>
                  <a:pt x="10001" y="14965"/>
                </a:moveTo>
                <a:lnTo>
                  <a:pt x="10099" y="15184"/>
                </a:lnTo>
                <a:lnTo>
                  <a:pt x="10220" y="15379"/>
                </a:lnTo>
                <a:lnTo>
                  <a:pt x="10488" y="15719"/>
                </a:lnTo>
                <a:lnTo>
                  <a:pt x="10731" y="16011"/>
                </a:lnTo>
                <a:lnTo>
                  <a:pt x="10999" y="16303"/>
                </a:lnTo>
                <a:lnTo>
                  <a:pt x="11242" y="16595"/>
                </a:lnTo>
                <a:lnTo>
                  <a:pt x="11339" y="16766"/>
                </a:lnTo>
                <a:lnTo>
                  <a:pt x="11412" y="16936"/>
                </a:lnTo>
                <a:lnTo>
                  <a:pt x="11437" y="17009"/>
                </a:lnTo>
                <a:lnTo>
                  <a:pt x="11485" y="17058"/>
                </a:lnTo>
                <a:lnTo>
                  <a:pt x="11558" y="17082"/>
                </a:lnTo>
                <a:lnTo>
                  <a:pt x="11607" y="17106"/>
                </a:lnTo>
                <a:lnTo>
                  <a:pt x="11607" y="17350"/>
                </a:lnTo>
                <a:lnTo>
                  <a:pt x="11583" y="17593"/>
                </a:lnTo>
                <a:lnTo>
                  <a:pt x="11412" y="17471"/>
                </a:lnTo>
                <a:lnTo>
                  <a:pt x="11266" y="17325"/>
                </a:lnTo>
                <a:lnTo>
                  <a:pt x="10974" y="17009"/>
                </a:lnTo>
                <a:lnTo>
                  <a:pt x="10488" y="16328"/>
                </a:lnTo>
                <a:lnTo>
                  <a:pt x="10099" y="15817"/>
                </a:lnTo>
                <a:lnTo>
                  <a:pt x="9855" y="15549"/>
                </a:lnTo>
                <a:lnTo>
                  <a:pt x="9709" y="15427"/>
                </a:lnTo>
                <a:lnTo>
                  <a:pt x="9588" y="15306"/>
                </a:lnTo>
                <a:lnTo>
                  <a:pt x="9855" y="15111"/>
                </a:lnTo>
                <a:lnTo>
                  <a:pt x="9928" y="15038"/>
                </a:lnTo>
                <a:lnTo>
                  <a:pt x="10001" y="14965"/>
                </a:lnTo>
                <a:close/>
                <a:moveTo>
                  <a:pt x="15135" y="1"/>
                </a:moveTo>
                <a:lnTo>
                  <a:pt x="14551" y="25"/>
                </a:lnTo>
                <a:lnTo>
                  <a:pt x="13967" y="74"/>
                </a:lnTo>
                <a:lnTo>
                  <a:pt x="13408" y="171"/>
                </a:lnTo>
                <a:lnTo>
                  <a:pt x="12824" y="293"/>
                </a:lnTo>
                <a:lnTo>
                  <a:pt x="12264" y="487"/>
                </a:lnTo>
                <a:lnTo>
                  <a:pt x="11753" y="706"/>
                </a:lnTo>
                <a:lnTo>
                  <a:pt x="11242" y="974"/>
                </a:lnTo>
                <a:lnTo>
                  <a:pt x="10755" y="1290"/>
                </a:lnTo>
                <a:lnTo>
                  <a:pt x="10318" y="1631"/>
                </a:lnTo>
                <a:lnTo>
                  <a:pt x="9880" y="2020"/>
                </a:lnTo>
                <a:lnTo>
                  <a:pt x="9466" y="2434"/>
                </a:lnTo>
                <a:lnTo>
                  <a:pt x="9052" y="2847"/>
                </a:lnTo>
                <a:lnTo>
                  <a:pt x="8663" y="3310"/>
                </a:lnTo>
                <a:lnTo>
                  <a:pt x="7933" y="4234"/>
                </a:lnTo>
                <a:lnTo>
                  <a:pt x="7203" y="5135"/>
                </a:lnTo>
                <a:lnTo>
                  <a:pt x="6814" y="5597"/>
                </a:lnTo>
                <a:lnTo>
                  <a:pt x="6400" y="6011"/>
                </a:lnTo>
                <a:lnTo>
                  <a:pt x="6205" y="6205"/>
                </a:lnTo>
                <a:lnTo>
                  <a:pt x="5889" y="6205"/>
                </a:lnTo>
                <a:lnTo>
                  <a:pt x="5548" y="6230"/>
                </a:lnTo>
                <a:lnTo>
                  <a:pt x="4916" y="6303"/>
                </a:lnTo>
                <a:lnTo>
                  <a:pt x="3991" y="6376"/>
                </a:lnTo>
                <a:lnTo>
                  <a:pt x="3066" y="6400"/>
                </a:lnTo>
                <a:lnTo>
                  <a:pt x="901" y="6400"/>
                </a:lnTo>
                <a:lnTo>
                  <a:pt x="171" y="6351"/>
                </a:lnTo>
                <a:lnTo>
                  <a:pt x="122" y="6351"/>
                </a:lnTo>
                <a:lnTo>
                  <a:pt x="74" y="6376"/>
                </a:lnTo>
                <a:lnTo>
                  <a:pt x="25" y="6449"/>
                </a:lnTo>
                <a:lnTo>
                  <a:pt x="1" y="6546"/>
                </a:lnTo>
                <a:lnTo>
                  <a:pt x="25" y="6619"/>
                </a:lnTo>
                <a:lnTo>
                  <a:pt x="1" y="6716"/>
                </a:lnTo>
                <a:lnTo>
                  <a:pt x="49" y="6789"/>
                </a:lnTo>
                <a:lnTo>
                  <a:pt x="195" y="7008"/>
                </a:lnTo>
                <a:lnTo>
                  <a:pt x="366" y="7227"/>
                </a:lnTo>
                <a:lnTo>
                  <a:pt x="731" y="7617"/>
                </a:lnTo>
                <a:lnTo>
                  <a:pt x="1120" y="7982"/>
                </a:lnTo>
                <a:lnTo>
                  <a:pt x="1534" y="8347"/>
                </a:lnTo>
                <a:lnTo>
                  <a:pt x="1923" y="8712"/>
                </a:lnTo>
                <a:lnTo>
                  <a:pt x="2337" y="9101"/>
                </a:lnTo>
                <a:lnTo>
                  <a:pt x="2507" y="9296"/>
                </a:lnTo>
                <a:lnTo>
                  <a:pt x="2702" y="9466"/>
                </a:lnTo>
                <a:lnTo>
                  <a:pt x="1923" y="9661"/>
                </a:lnTo>
                <a:lnTo>
                  <a:pt x="1680" y="9709"/>
                </a:lnTo>
                <a:lnTo>
                  <a:pt x="1412" y="9734"/>
                </a:lnTo>
                <a:lnTo>
                  <a:pt x="1193" y="9807"/>
                </a:lnTo>
                <a:lnTo>
                  <a:pt x="1071" y="9855"/>
                </a:lnTo>
                <a:lnTo>
                  <a:pt x="974" y="9928"/>
                </a:lnTo>
                <a:lnTo>
                  <a:pt x="925" y="9953"/>
                </a:lnTo>
                <a:lnTo>
                  <a:pt x="925" y="10001"/>
                </a:lnTo>
                <a:lnTo>
                  <a:pt x="925" y="10099"/>
                </a:lnTo>
                <a:lnTo>
                  <a:pt x="852" y="10123"/>
                </a:lnTo>
                <a:lnTo>
                  <a:pt x="804" y="10172"/>
                </a:lnTo>
                <a:lnTo>
                  <a:pt x="779" y="10220"/>
                </a:lnTo>
                <a:lnTo>
                  <a:pt x="755" y="10293"/>
                </a:lnTo>
                <a:lnTo>
                  <a:pt x="755" y="10342"/>
                </a:lnTo>
                <a:lnTo>
                  <a:pt x="755" y="10391"/>
                </a:lnTo>
                <a:lnTo>
                  <a:pt x="779" y="10439"/>
                </a:lnTo>
                <a:lnTo>
                  <a:pt x="852" y="10512"/>
                </a:lnTo>
                <a:lnTo>
                  <a:pt x="1363" y="10901"/>
                </a:lnTo>
                <a:lnTo>
                  <a:pt x="1850" y="11291"/>
                </a:lnTo>
                <a:lnTo>
                  <a:pt x="2312" y="11729"/>
                </a:lnTo>
                <a:lnTo>
                  <a:pt x="2774" y="12167"/>
                </a:lnTo>
                <a:lnTo>
                  <a:pt x="3164" y="12629"/>
                </a:lnTo>
                <a:lnTo>
                  <a:pt x="3553" y="13091"/>
                </a:lnTo>
                <a:lnTo>
                  <a:pt x="3967" y="13554"/>
                </a:lnTo>
                <a:lnTo>
                  <a:pt x="4356" y="13992"/>
                </a:lnTo>
                <a:lnTo>
                  <a:pt x="4794" y="14454"/>
                </a:lnTo>
                <a:lnTo>
                  <a:pt x="5256" y="14892"/>
                </a:lnTo>
                <a:lnTo>
                  <a:pt x="5743" y="15330"/>
                </a:lnTo>
                <a:lnTo>
                  <a:pt x="6230" y="15744"/>
                </a:lnTo>
                <a:lnTo>
                  <a:pt x="7227" y="16522"/>
                </a:lnTo>
                <a:lnTo>
                  <a:pt x="8249" y="17301"/>
                </a:lnTo>
                <a:lnTo>
                  <a:pt x="8347" y="17350"/>
                </a:lnTo>
                <a:lnTo>
                  <a:pt x="8444" y="17350"/>
                </a:lnTo>
                <a:lnTo>
                  <a:pt x="8517" y="17325"/>
                </a:lnTo>
                <a:lnTo>
                  <a:pt x="8590" y="17277"/>
                </a:lnTo>
                <a:lnTo>
                  <a:pt x="8639" y="17204"/>
                </a:lnTo>
                <a:lnTo>
                  <a:pt x="8663" y="17106"/>
                </a:lnTo>
                <a:lnTo>
                  <a:pt x="8663" y="17009"/>
                </a:lnTo>
                <a:lnTo>
                  <a:pt x="8614" y="16912"/>
                </a:lnTo>
                <a:lnTo>
                  <a:pt x="8760" y="16620"/>
                </a:lnTo>
                <a:lnTo>
                  <a:pt x="8858" y="16328"/>
                </a:lnTo>
                <a:lnTo>
                  <a:pt x="8955" y="16011"/>
                </a:lnTo>
                <a:lnTo>
                  <a:pt x="9004" y="15695"/>
                </a:lnTo>
                <a:lnTo>
                  <a:pt x="9174" y="15598"/>
                </a:lnTo>
                <a:lnTo>
                  <a:pt x="9466" y="15914"/>
                </a:lnTo>
                <a:lnTo>
                  <a:pt x="9831" y="16376"/>
                </a:lnTo>
                <a:lnTo>
                  <a:pt x="10196" y="16887"/>
                </a:lnTo>
                <a:lnTo>
                  <a:pt x="10464" y="17252"/>
                </a:lnTo>
                <a:lnTo>
                  <a:pt x="10755" y="17617"/>
                </a:lnTo>
                <a:lnTo>
                  <a:pt x="10901" y="17788"/>
                </a:lnTo>
                <a:lnTo>
                  <a:pt x="11072" y="17934"/>
                </a:lnTo>
                <a:lnTo>
                  <a:pt x="11242" y="18080"/>
                </a:lnTo>
                <a:lnTo>
                  <a:pt x="11437" y="18201"/>
                </a:lnTo>
                <a:lnTo>
                  <a:pt x="11510" y="18226"/>
                </a:lnTo>
                <a:lnTo>
                  <a:pt x="11558" y="18250"/>
                </a:lnTo>
                <a:lnTo>
                  <a:pt x="11631" y="18250"/>
                </a:lnTo>
                <a:lnTo>
                  <a:pt x="11704" y="18226"/>
                </a:lnTo>
                <a:lnTo>
                  <a:pt x="11826" y="18226"/>
                </a:lnTo>
                <a:lnTo>
                  <a:pt x="11948" y="18177"/>
                </a:lnTo>
                <a:lnTo>
                  <a:pt x="12045" y="18128"/>
                </a:lnTo>
                <a:lnTo>
                  <a:pt x="12094" y="18007"/>
                </a:lnTo>
                <a:lnTo>
                  <a:pt x="12167" y="17763"/>
                </a:lnTo>
                <a:lnTo>
                  <a:pt x="12191" y="17520"/>
                </a:lnTo>
                <a:lnTo>
                  <a:pt x="12240" y="17033"/>
                </a:lnTo>
                <a:lnTo>
                  <a:pt x="12264" y="16279"/>
                </a:lnTo>
                <a:lnTo>
                  <a:pt x="12264" y="15549"/>
                </a:lnTo>
                <a:lnTo>
                  <a:pt x="12288" y="14746"/>
                </a:lnTo>
                <a:lnTo>
                  <a:pt x="12337" y="13967"/>
                </a:lnTo>
                <a:lnTo>
                  <a:pt x="12361" y="13651"/>
                </a:lnTo>
                <a:lnTo>
                  <a:pt x="12386" y="13335"/>
                </a:lnTo>
                <a:lnTo>
                  <a:pt x="12361" y="13018"/>
                </a:lnTo>
                <a:lnTo>
                  <a:pt x="12337" y="12848"/>
                </a:lnTo>
                <a:lnTo>
                  <a:pt x="12288" y="12726"/>
                </a:lnTo>
                <a:lnTo>
                  <a:pt x="12775" y="12191"/>
                </a:lnTo>
                <a:lnTo>
                  <a:pt x="13335" y="11607"/>
                </a:lnTo>
                <a:lnTo>
                  <a:pt x="13943" y="11047"/>
                </a:lnTo>
                <a:lnTo>
                  <a:pt x="14527" y="10464"/>
                </a:lnTo>
                <a:lnTo>
                  <a:pt x="15087" y="9880"/>
                </a:lnTo>
                <a:lnTo>
                  <a:pt x="15622" y="9247"/>
                </a:lnTo>
                <a:lnTo>
                  <a:pt x="15865" y="8931"/>
                </a:lnTo>
                <a:lnTo>
                  <a:pt x="16157" y="8639"/>
                </a:lnTo>
                <a:lnTo>
                  <a:pt x="16717" y="8055"/>
                </a:lnTo>
                <a:lnTo>
                  <a:pt x="17277" y="7446"/>
                </a:lnTo>
                <a:lnTo>
                  <a:pt x="17471" y="7227"/>
                </a:lnTo>
                <a:lnTo>
                  <a:pt x="17666" y="6960"/>
                </a:lnTo>
                <a:lnTo>
                  <a:pt x="17836" y="6716"/>
                </a:lnTo>
                <a:lnTo>
                  <a:pt x="17982" y="6449"/>
                </a:lnTo>
                <a:lnTo>
                  <a:pt x="18104" y="6157"/>
                </a:lnTo>
                <a:lnTo>
                  <a:pt x="18250" y="5889"/>
                </a:lnTo>
                <a:lnTo>
                  <a:pt x="18347" y="5597"/>
                </a:lnTo>
                <a:lnTo>
                  <a:pt x="18445" y="5305"/>
                </a:lnTo>
                <a:lnTo>
                  <a:pt x="18591" y="4721"/>
                </a:lnTo>
                <a:lnTo>
                  <a:pt x="18688" y="4113"/>
                </a:lnTo>
                <a:lnTo>
                  <a:pt x="18736" y="3480"/>
                </a:lnTo>
                <a:lnTo>
                  <a:pt x="18736" y="2872"/>
                </a:lnTo>
                <a:lnTo>
                  <a:pt x="18712" y="2312"/>
                </a:lnTo>
                <a:lnTo>
                  <a:pt x="18688" y="1899"/>
                </a:lnTo>
                <a:lnTo>
                  <a:pt x="18639" y="1436"/>
                </a:lnTo>
                <a:lnTo>
                  <a:pt x="18542" y="998"/>
                </a:lnTo>
                <a:lnTo>
                  <a:pt x="18493" y="828"/>
                </a:lnTo>
                <a:lnTo>
                  <a:pt x="18420" y="658"/>
                </a:lnTo>
                <a:lnTo>
                  <a:pt x="18323" y="536"/>
                </a:lnTo>
                <a:lnTo>
                  <a:pt x="18226" y="463"/>
                </a:lnTo>
                <a:lnTo>
                  <a:pt x="18104" y="414"/>
                </a:lnTo>
                <a:lnTo>
                  <a:pt x="17982" y="439"/>
                </a:lnTo>
                <a:lnTo>
                  <a:pt x="17447" y="268"/>
                </a:lnTo>
                <a:lnTo>
                  <a:pt x="16863" y="147"/>
                </a:lnTo>
                <a:lnTo>
                  <a:pt x="16303" y="49"/>
                </a:lnTo>
                <a:lnTo>
                  <a:pt x="15719" y="1"/>
                </a:ln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15" name="Shape 424">
            <a:extLst>
              <a:ext uri="{FF2B5EF4-FFF2-40B4-BE49-F238E27FC236}">
                <a16:creationId xmlns:a16="http://schemas.microsoft.com/office/drawing/2014/main" id="{C50E2EC1-4F46-468D-85E6-0CC2EDF0F0A2}"/>
              </a:ext>
            </a:extLst>
          </p:cNvPr>
          <p:cNvSpPr/>
          <p:nvPr/>
        </p:nvSpPr>
        <p:spPr>
          <a:xfrm>
            <a:off x="5931587" y="3344406"/>
            <a:ext cx="345681" cy="414830"/>
          </a:xfrm>
          <a:custGeom>
            <a:avLst/>
            <a:gdLst/>
            <a:ahLst/>
            <a:cxnLst/>
            <a:rect l="0" t="0" r="0" b="0"/>
            <a:pathLst>
              <a:path w="15817" h="18981" extrusionOk="0">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rgbClr val="FFFFFF"/>
          </a:solidFill>
          <a:ln>
            <a:noFill/>
          </a:ln>
        </p:spPr>
        <p:txBody>
          <a:bodyPr spcFirstLastPara="1" wrap="square" lIns="91425" tIns="91425" rIns="91425" bIns="91425" anchor="ctr" anchorCtr="0">
            <a:noAutofit/>
          </a:bodyPr>
          <a:lstStyle/>
          <a:p>
            <a:endParaRPr/>
          </a:p>
        </p:txBody>
      </p:sp>
      <p:sp>
        <p:nvSpPr>
          <p:cNvPr id="16" name="Shape 432">
            <a:extLst>
              <a:ext uri="{FF2B5EF4-FFF2-40B4-BE49-F238E27FC236}">
                <a16:creationId xmlns:a16="http://schemas.microsoft.com/office/drawing/2014/main" id="{5DB23DA9-24AF-4649-B1F7-3007376F7880}"/>
              </a:ext>
            </a:extLst>
          </p:cNvPr>
          <p:cNvSpPr/>
          <p:nvPr/>
        </p:nvSpPr>
        <p:spPr>
          <a:xfrm>
            <a:off x="8184406" y="3344407"/>
            <a:ext cx="492437" cy="398329"/>
          </a:xfrm>
          <a:custGeom>
            <a:avLst/>
            <a:gdLst/>
            <a:ahLst/>
            <a:cxnLst/>
            <a:rect l="0" t="0" r="0" b="0"/>
            <a:pathLst>
              <a:path w="22532" h="18226" extrusionOk="0">
                <a:moveTo>
                  <a:pt x="7640" y="5499"/>
                </a:moveTo>
                <a:lnTo>
                  <a:pt x="7859" y="5524"/>
                </a:lnTo>
                <a:lnTo>
                  <a:pt x="8078" y="5572"/>
                </a:lnTo>
                <a:lnTo>
                  <a:pt x="8297" y="5645"/>
                </a:lnTo>
                <a:lnTo>
                  <a:pt x="8492" y="5743"/>
                </a:lnTo>
                <a:lnTo>
                  <a:pt x="8662" y="5840"/>
                </a:lnTo>
                <a:lnTo>
                  <a:pt x="8833" y="5986"/>
                </a:lnTo>
                <a:lnTo>
                  <a:pt x="9003" y="6132"/>
                </a:lnTo>
                <a:lnTo>
                  <a:pt x="9125" y="6302"/>
                </a:lnTo>
                <a:lnTo>
                  <a:pt x="9246" y="6473"/>
                </a:lnTo>
                <a:lnTo>
                  <a:pt x="9344" y="6667"/>
                </a:lnTo>
                <a:lnTo>
                  <a:pt x="9417" y="6862"/>
                </a:lnTo>
                <a:lnTo>
                  <a:pt x="9465" y="7081"/>
                </a:lnTo>
                <a:lnTo>
                  <a:pt x="9490" y="7300"/>
                </a:lnTo>
                <a:lnTo>
                  <a:pt x="9514" y="7543"/>
                </a:lnTo>
                <a:lnTo>
                  <a:pt x="9490" y="7762"/>
                </a:lnTo>
                <a:lnTo>
                  <a:pt x="9441" y="7932"/>
                </a:lnTo>
                <a:lnTo>
                  <a:pt x="9392" y="8103"/>
                </a:lnTo>
                <a:lnTo>
                  <a:pt x="9319" y="8249"/>
                </a:lnTo>
                <a:lnTo>
                  <a:pt x="9246" y="8419"/>
                </a:lnTo>
                <a:lnTo>
                  <a:pt x="9149" y="8541"/>
                </a:lnTo>
                <a:lnTo>
                  <a:pt x="9027" y="8687"/>
                </a:lnTo>
                <a:lnTo>
                  <a:pt x="8784" y="8906"/>
                </a:lnTo>
                <a:lnTo>
                  <a:pt x="8516" y="9100"/>
                </a:lnTo>
                <a:lnTo>
                  <a:pt x="8200" y="9246"/>
                </a:lnTo>
                <a:lnTo>
                  <a:pt x="7884" y="9368"/>
                </a:lnTo>
                <a:lnTo>
                  <a:pt x="7543" y="9417"/>
                </a:lnTo>
                <a:lnTo>
                  <a:pt x="7348" y="9441"/>
                </a:lnTo>
                <a:lnTo>
                  <a:pt x="7178" y="9441"/>
                </a:lnTo>
                <a:lnTo>
                  <a:pt x="6984" y="9417"/>
                </a:lnTo>
                <a:lnTo>
                  <a:pt x="6789" y="9368"/>
                </a:lnTo>
                <a:lnTo>
                  <a:pt x="6619" y="9295"/>
                </a:lnTo>
                <a:lnTo>
                  <a:pt x="6448" y="9222"/>
                </a:lnTo>
                <a:lnTo>
                  <a:pt x="6278" y="9149"/>
                </a:lnTo>
                <a:lnTo>
                  <a:pt x="6132" y="9027"/>
                </a:lnTo>
                <a:lnTo>
                  <a:pt x="5986" y="8930"/>
                </a:lnTo>
                <a:lnTo>
                  <a:pt x="5840" y="8784"/>
                </a:lnTo>
                <a:lnTo>
                  <a:pt x="5718" y="8638"/>
                </a:lnTo>
                <a:lnTo>
                  <a:pt x="5621" y="8492"/>
                </a:lnTo>
                <a:lnTo>
                  <a:pt x="5524" y="8322"/>
                </a:lnTo>
                <a:lnTo>
                  <a:pt x="5451" y="8151"/>
                </a:lnTo>
                <a:lnTo>
                  <a:pt x="5402" y="7981"/>
                </a:lnTo>
                <a:lnTo>
                  <a:pt x="5378" y="7786"/>
                </a:lnTo>
                <a:lnTo>
                  <a:pt x="5378" y="7543"/>
                </a:lnTo>
                <a:lnTo>
                  <a:pt x="5402" y="7324"/>
                </a:lnTo>
                <a:lnTo>
                  <a:pt x="5451" y="7130"/>
                </a:lnTo>
                <a:lnTo>
                  <a:pt x="5524" y="6911"/>
                </a:lnTo>
                <a:lnTo>
                  <a:pt x="5621" y="6716"/>
                </a:lnTo>
                <a:lnTo>
                  <a:pt x="5743" y="6521"/>
                </a:lnTo>
                <a:lnTo>
                  <a:pt x="5889" y="6351"/>
                </a:lnTo>
                <a:lnTo>
                  <a:pt x="6035" y="6181"/>
                </a:lnTo>
                <a:lnTo>
                  <a:pt x="6181" y="6035"/>
                </a:lnTo>
                <a:lnTo>
                  <a:pt x="6351" y="5937"/>
                </a:lnTo>
                <a:lnTo>
                  <a:pt x="6521" y="5840"/>
                </a:lnTo>
                <a:lnTo>
                  <a:pt x="6692" y="5743"/>
                </a:lnTo>
                <a:lnTo>
                  <a:pt x="7032" y="5621"/>
                </a:lnTo>
                <a:lnTo>
                  <a:pt x="7421" y="5499"/>
                </a:lnTo>
                <a:close/>
                <a:moveTo>
                  <a:pt x="7665" y="4988"/>
                </a:moveTo>
                <a:lnTo>
                  <a:pt x="7373" y="5013"/>
                </a:lnTo>
                <a:lnTo>
                  <a:pt x="7300" y="5013"/>
                </a:lnTo>
                <a:lnTo>
                  <a:pt x="7251" y="5037"/>
                </a:lnTo>
                <a:lnTo>
                  <a:pt x="7178" y="5110"/>
                </a:lnTo>
                <a:lnTo>
                  <a:pt x="6984" y="5159"/>
                </a:lnTo>
                <a:lnTo>
                  <a:pt x="6789" y="5207"/>
                </a:lnTo>
                <a:lnTo>
                  <a:pt x="6619" y="5280"/>
                </a:lnTo>
                <a:lnTo>
                  <a:pt x="6424" y="5353"/>
                </a:lnTo>
                <a:lnTo>
                  <a:pt x="6083" y="5548"/>
                </a:lnTo>
                <a:lnTo>
                  <a:pt x="5791" y="5791"/>
                </a:lnTo>
                <a:lnTo>
                  <a:pt x="5597" y="5962"/>
                </a:lnTo>
                <a:lnTo>
                  <a:pt x="5426" y="6156"/>
                </a:lnTo>
                <a:lnTo>
                  <a:pt x="5280" y="6400"/>
                </a:lnTo>
                <a:lnTo>
                  <a:pt x="5134" y="6619"/>
                </a:lnTo>
                <a:lnTo>
                  <a:pt x="5037" y="6862"/>
                </a:lnTo>
                <a:lnTo>
                  <a:pt x="4964" y="7130"/>
                </a:lnTo>
                <a:lnTo>
                  <a:pt x="4915" y="7397"/>
                </a:lnTo>
                <a:lnTo>
                  <a:pt x="4891" y="7665"/>
                </a:lnTo>
                <a:lnTo>
                  <a:pt x="4915" y="7908"/>
                </a:lnTo>
                <a:lnTo>
                  <a:pt x="4940" y="8151"/>
                </a:lnTo>
                <a:lnTo>
                  <a:pt x="5013" y="8395"/>
                </a:lnTo>
                <a:lnTo>
                  <a:pt x="5110" y="8614"/>
                </a:lnTo>
                <a:lnTo>
                  <a:pt x="5232" y="8808"/>
                </a:lnTo>
                <a:lnTo>
                  <a:pt x="5378" y="9003"/>
                </a:lnTo>
                <a:lnTo>
                  <a:pt x="5548" y="9173"/>
                </a:lnTo>
                <a:lnTo>
                  <a:pt x="5743" y="9344"/>
                </a:lnTo>
                <a:lnTo>
                  <a:pt x="5937" y="9490"/>
                </a:lnTo>
                <a:lnTo>
                  <a:pt x="6132" y="9611"/>
                </a:lnTo>
                <a:lnTo>
                  <a:pt x="6351" y="9709"/>
                </a:lnTo>
                <a:lnTo>
                  <a:pt x="6594" y="9806"/>
                </a:lnTo>
                <a:lnTo>
                  <a:pt x="6838" y="9855"/>
                </a:lnTo>
                <a:lnTo>
                  <a:pt x="7057" y="9903"/>
                </a:lnTo>
                <a:lnTo>
                  <a:pt x="7300" y="9928"/>
                </a:lnTo>
                <a:lnTo>
                  <a:pt x="7543" y="9903"/>
                </a:lnTo>
                <a:lnTo>
                  <a:pt x="7762" y="9879"/>
                </a:lnTo>
                <a:lnTo>
                  <a:pt x="7981" y="9855"/>
                </a:lnTo>
                <a:lnTo>
                  <a:pt x="8176" y="9782"/>
                </a:lnTo>
                <a:lnTo>
                  <a:pt x="8395" y="9709"/>
                </a:lnTo>
                <a:lnTo>
                  <a:pt x="8589" y="9636"/>
                </a:lnTo>
                <a:lnTo>
                  <a:pt x="8784" y="9514"/>
                </a:lnTo>
                <a:lnTo>
                  <a:pt x="8954" y="9392"/>
                </a:lnTo>
                <a:lnTo>
                  <a:pt x="9125" y="9271"/>
                </a:lnTo>
                <a:lnTo>
                  <a:pt x="9295" y="9125"/>
                </a:lnTo>
                <a:lnTo>
                  <a:pt x="9441" y="8979"/>
                </a:lnTo>
                <a:lnTo>
                  <a:pt x="9563" y="8808"/>
                </a:lnTo>
                <a:lnTo>
                  <a:pt x="9684" y="8614"/>
                </a:lnTo>
                <a:lnTo>
                  <a:pt x="9782" y="8419"/>
                </a:lnTo>
                <a:lnTo>
                  <a:pt x="9855" y="8224"/>
                </a:lnTo>
                <a:lnTo>
                  <a:pt x="9928" y="8030"/>
                </a:lnTo>
                <a:lnTo>
                  <a:pt x="9976" y="7811"/>
                </a:lnTo>
                <a:lnTo>
                  <a:pt x="10001" y="7519"/>
                </a:lnTo>
                <a:lnTo>
                  <a:pt x="10001" y="7227"/>
                </a:lnTo>
                <a:lnTo>
                  <a:pt x="9952" y="6959"/>
                </a:lnTo>
                <a:lnTo>
                  <a:pt x="9903" y="6692"/>
                </a:lnTo>
                <a:lnTo>
                  <a:pt x="9806" y="6448"/>
                </a:lnTo>
                <a:lnTo>
                  <a:pt x="9660" y="6205"/>
                </a:lnTo>
                <a:lnTo>
                  <a:pt x="9514" y="5986"/>
                </a:lnTo>
                <a:lnTo>
                  <a:pt x="9344" y="5767"/>
                </a:lnTo>
                <a:lnTo>
                  <a:pt x="9149" y="5597"/>
                </a:lnTo>
                <a:lnTo>
                  <a:pt x="8930" y="5426"/>
                </a:lnTo>
                <a:lnTo>
                  <a:pt x="8711" y="5280"/>
                </a:lnTo>
                <a:lnTo>
                  <a:pt x="8468" y="5159"/>
                </a:lnTo>
                <a:lnTo>
                  <a:pt x="8200" y="5086"/>
                </a:lnTo>
                <a:lnTo>
                  <a:pt x="7932" y="5013"/>
                </a:lnTo>
                <a:lnTo>
                  <a:pt x="7665" y="4988"/>
                </a:lnTo>
                <a:close/>
                <a:moveTo>
                  <a:pt x="6570" y="414"/>
                </a:moveTo>
                <a:lnTo>
                  <a:pt x="6789" y="438"/>
                </a:lnTo>
                <a:lnTo>
                  <a:pt x="7032" y="438"/>
                </a:lnTo>
                <a:lnTo>
                  <a:pt x="7494" y="462"/>
                </a:lnTo>
                <a:lnTo>
                  <a:pt x="8103" y="487"/>
                </a:lnTo>
                <a:lnTo>
                  <a:pt x="8395" y="511"/>
                </a:lnTo>
                <a:lnTo>
                  <a:pt x="8687" y="511"/>
                </a:lnTo>
                <a:lnTo>
                  <a:pt x="8687" y="681"/>
                </a:lnTo>
                <a:lnTo>
                  <a:pt x="8687" y="852"/>
                </a:lnTo>
                <a:lnTo>
                  <a:pt x="8419" y="754"/>
                </a:lnTo>
                <a:lnTo>
                  <a:pt x="8273" y="730"/>
                </a:lnTo>
                <a:lnTo>
                  <a:pt x="8127" y="706"/>
                </a:lnTo>
                <a:lnTo>
                  <a:pt x="8005" y="706"/>
                </a:lnTo>
                <a:lnTo>
                  <a:pt x="7859" y="730"/>
                </a:lnTo>
                <a:lnTo>
                  <a:pt x="7738" y="779"/>
                </a:lnTo>
                <a:lnTo>
                  <a:pt x="7640" y="876"/>
                </a:lnTo>
                <a:lnTo>
                  <a:pt x="7616" y="925"/>
                </a:lnTo>
                <a:lnTo>
                  <a:pt x="7616" y="949"/>
                </a:lnTo>
                <a:lnTo>
                  <a:pt x="7640" y="998"/>
                </a:lnTo>
                <a:lnTo>
                  <a:pt x="7957" y="998"/>
                </a:lnTo>
                <a:lnTo>
                  <a:pt x="8224" y="1022"/>
                </a:lnTo>
                <a:lnTo>
                  <a:pt x="8468" y="1095"/>
                </a:lnTo>
                <a:lnTo>
                  <a:pt x="8735" y="1192"/>
                </a:lnTo>
                <a:lnTo>
                  <a:pt x="8760" y="1338"/>
                </a:lnTo>
                <a:lnTo>
                  <a:pt x="8565" y="1338"/>
                </a:lnTo>
                <a:lnTo>
                  <a:pt x="7932" y="1290"/>
                </a:lnTo>
                <a:lnTo>
                  <a:pt x="7713" y="1265"/>
                </a:lnTo>
                <a:lnTo>
                  <a:pt x="7616" y="1265"/>
                </a:lnTo>
                <a:lnTo>
                  <a:pt x="7494" y="1314"/>
                </a:lnTo>
                <a:lnTo>
                  <a:pt x="7470" y="1363"/>
                </a:lnTo>
                <a:lnTo>
                  <a:pt x="7470" y="1411"/>
                </a:lnTo>
                <a:lnTo>
                  <a:pt x="7519" y="1509"/>
                </a:lnTo>
                <a:lnTo>
                  <a:pt x="7592" y="1582"/>
                </a:lnTo>
                <a:lnTo>
                  <a:pt x="7689" y="1630"/>
                </a:lnTo>
                <a:lnTo>
                  <a:pt x="7786" y="1655"/>
                </a:lnTo>
                <a:lnTo>
                  <a:pt x="8030" y="1679"/>
                </a:lnTo>
                <a:lnTo>
                  <a:pt x="8224" y="1703"/>
                </a:lnTo>
                <a:lnTo>
                  <a:pt x="8516" y="1752"/>
                </a:lnTo>
                <a:lnTo>
                  <a:pt x="8833" y="1776"/>
                </a:lnTo>
                <a:lnTo>
                  <a:pt x="8881" y="2117"/>
                </a:lnTo>
                <a:lnTo>
                  <a:pt x="8857" y="2117"/>
                </a:lnTo>
                <a:lnTo>
                  <a:pt x="8711" y="2068"/>
                </a:lnTo>
                <a:lnTo>
                  <a:pt x="8565" y="2020"/>
                </a:lnTo>
                <a:lnTo>
                  <a:pt x="8249" y="1995"/>
                </a:lnTo>
                <a:lnTo>
                  <a:pt x="8005" y="1947"/>
                </a:lnTo>
                <a:lnTo>
                  <a:pt x="7713" y="1947"/>
                </a:lnTo>
                <a:lnTo>
                  <a:pt x="7713" y="1995"/>
                </a:lnTo>
                <a:lnTo>
                  <a:pt x="7689" y="2044"/>
                </a:lnTo>
                <a:lnTo>
                  <a:pt x="7762" y="2166"/>
                </a:lnTo>
                <a:lnTo>
                  <a:pt x="7835" y="2239"/>
                </a:lnTo>
                <a:lnTo>
                  <a:pt x="7957" y="2287"/>
                </a:lnTo>
                <a:lnTo>
                  <a:pt x="8078" y="2336"/>
                </a:lnTo>
                <a:lnTo>
                  <a:pt x="8419" y="2409"/>
                </a:lnTo>
                <a:lnTo>
                  <a:pt x="8760" y="2458"/>
                </a:lnTo>
                <a:lnTo>
                  <a:pt x="8833" y="2458"/>
                </a:lnTo>
                <a:lnTo>
                  <a:pt x="8881" y="2433"/>
                </a:lnTo>
                <a:lnTo>
                  <a:pt x="8930" y="2409"/>
                </a:lnTo>
                <a:lnTo>
                  <a:pt x="8954" y="2385"/>
                </a:lnTo>
                <a:lnTo>
                  <a:pt x="9027" y="2506"/>
                </a:lnTo>
                <a:lnTo>
                  <a:pt x="9076" y="2579"/>
                </a:lnTo>
                <a:lnTo>
                  <a:pt x="9125" y="2604"/>
                </a:lnTo>
                <a:lnTo>
                  <a:pt x="9198" y="2628"/>
                </a:lnTo>
                <a:lnTo>
                  <a:pt x="9246" y="2628"/>
                </a:lnTo>
                <a:lnTo>
                  <a:pt x="9490" y="2701"/>
                </a:lnTo>
                <a:lnTo>
                  <a:pt x="9733" y="2798"/>
                </a:lnTo>
                <a:lnTo>
                  <a:pt x="9952" y="2920"/>
                </a:lnTo>
                <a:lnTo>
                  <a:pt x="10171" y="3066"/>
                </a:lnTo>
                <a:lnTo>
                  <a:pt x="10220" y="3090"/>
                </a:lnTo>
                <a:lnTo>
                  <a:pt x="10268" y="3115"/>
                </a:lnTo>
                <a:lnTo>
                  <a:pt x="10390" y="3115"/>
                </a:lnTo>
                <a:lnTo>
                  <a:pt x="10463" y="3042"/>
                </a:lnTo>
                <a:lnTo>
                  <a:pt x="10512" y="2969"/>
                </a:lnTo>
                <a:lnTo>
                  <a:pt x="10633" y="2896"/>
                </a:lnTo>
                <a:lnTo>
                  <a:pt x="10755" y="2823"/>
                </a:lnTo>
                <a:lnTo>
                  <a:pt x="10950" y="2652"/>
                </a:lnTo>
                <a:lnTo>
                  <a:pt x="11412" y="2312"/>
                </a:lnTo>
                <a:lnTo>
                  <a:pt x="11655" y="2166"/>
                </a:lnTo>
                <a:lnTo>
                  <a:pt x="11899" y="2044"/>
                </a:lnTo>
                <a:lnTo>
                  <a:pt x="11972" y="1995"/>
                </a:lnTo>
                <a:lnTo>
                  <a:pt x="11996" y="1947"/>
                </a:lnTo>
                <a:lnTo>
                  <a:pt x="12093" y="2020"/>
                </a:lnTo>
                <a:lnTo>
                  <a:pt x="12385" y="2239"/>
                </a:lnTo>
                <a:lnTo>
                  <a:pt x="12653" y="2458"/>
                </a:lnTo>
                <a:lnTo>
                  <a:pt x="12872" y="2701"/>
                </a:lnTo>
                <a:lnTo>
                  <a:pt x="13091" y="2944"/>
                </a:lnTo>
                <a:lnTo>
                  <a:pt x="13188" y="3066"/>
                </a:lnTo>
                <a:lnTo>
                  <a:pt x="13286" y="3188"/>
                </a:lnTo>
                <a:lnTo>
                  <a:pt x="13115" y="3382"/>
                </a:lnTo>
                <a:lnTo>
                  <a:pt x="12896" y="3188"/>
                </a:lnTo>
                <a:lnTo>
                  <a:pt x="12677" y="2993"/>
                </a:lnTo>
                <a:lnTo>
                  <a:pt x="12580" y="2920"/>
                </a:lnTo>
                <a:lnTo>
                  <a:pt x="12458" y="2871"/>
                </a:lnTo>
                <a:lnTo>
                  <a:pt x="12337" y="2823"/>
                </a:lnTo>
                <a:lnTo>
                  <a:pt x="12215" y="2798"/>
                </a:lnTo>
                <a:lnTo>
                  <a:pt x="12166" y="2823"/>
                </a:lnTo>
                <a:lnTo>
                  <a:pt x="12142" y="2847"/>
                </a:lnTo>
                <a:lnTo>
                  <a:pt x="12118" y="2896"/>
                </a:lnTo>
                <a:lnTo>
                  <a:pt x="12142" y="2944"/>
                </a:lnTo>
                <a:lnTo>
                  <a:pt x="12215" y="3042"/>
                </a:lnTo>
                <a:lnTo>
                  <a:pt x="12288" y="3115"/>
                </a:lnTo>
                <a:lnTo>
                  <a:pt x="12458" y="3261"/>
                </a:lnTo>
                <a:lnTo>
                  <a:pt x="12677" y="3480"/>
                </a:lnTo>
                <a:lnTo>
                  <a:pt x="12896" y="3650"/>
                </a:lnTo>
                <a:lnTo>
                  <a:pt x="12921" y="3650"/>
                </a:lnTo>
                <a:lnTo>
                  <a:pt x="12750" y="3869"/>
                </a:lnTo>
                <a:lnTo>
                  <a:pt x="12653" y="3747"/>
                </a:lnTo>
                <a:lnTo>
                  <a:pt x="12531" y="3626"/>
                </a:lnTo>
                <a:lnTo>
                  <a:pt x="12458" y="3528"/>
                </a:lnTo>
                <a:lnTo>
                  <a:pt x="12361" y="3431"/>
                </a:lnTo>
                <a:lnTo>
                  <a:pt x="12264" y="3334"/>
                </a:lnTo>
                <a:lnTo>
                  <a:pt x="12142" y="3285"/>
                </a:lnTo>
                <a:lnTo>
                  <a:pt x="12118" y="3285"/>
                </a:lnTo>
                <a:lnTo>
                  <a:pt x="12069" y="3309"/>
                </a:lnTo>
                <a:lnTo>
                  <a:pt x="12069" y="3334"/>
                </a:lnTo>
                <a:lnTo>
                  <a:pt x="12069" y="3382"/>
                </a:lnTo>
                <a:lnTo>
                  <a:pt x="12093" y="3504"/>
                </a:lnTo>
                <a:lnTo>
                  <a:pt x="12142" y="3626"/>
                </a:lnTo>
                <a:lnTo>
                  <a:pt x="12288" y="3869"/>
                </a:lnTo>
                <a:lnTo>
                  <a:pt x="12385" y="4039"/>
                </a:lnTo>
                <a:lnTo>
                  <a:pt x="12531" y="4210"/>
                </a:lnTo>
                <a:lnTo>
                  <a:pt x="12434" y="4331"/>
                </a:lnTo>
                <a:lnTo>
                  <a:pt x="12312" y="4526"/>
                </a:lnTo>
                <a:lnTo>
                  <a:pt x="12215" y="4356"/>
                </a:lnTo>
                <a:lnTo>
                  <a:pt x="12069" y="4185"/>
                </a:lnTo>
                <a:lnTo>
                  <a:pt x="11947" y="4015"/>
                </a:lnTo>
                <a:lnTo>
                  <a:pt x="11850" y="3845"/>
                </a:lnTo>
                <a:lnTo>
                  <a:pt x="11801" y="3796"/>
                </a:lnTo>
                <a:lnTo>
                  <a:pt x="11753" y="3772"/>
                </a:lnTo>
                <a:lnTo>
                  <a:pt x="11680" y="3772"/>
                </a:lnTo>
                <a:lnTo>
                  <a:pt x="11631" y="3845"/>
                </a:lnTo>
                <a:lnTo>
                  <a:pt x="11631" y="3966"/>
                </a:lnTo>
                <a:lnTo>
                  <a:pt x="11655" y="4064"/>
                </a:lnTo>
                <a:lnTo>
                  <a:pt x="11704" y="4185"/>
                </a:lnTo>
                <a:lnTo>
                  <a:pt x="11753" y="4283"/>
                </a:lnTo>
                <a:lnTo>
                  <a:pt x="12118" y="4842"/>
                </a:lnTo>
                <a:lnTo>
                  <a:pt x="12166" y="4891"/>
                </a:lnTo>
                <a:lnTo>
                  <a:pt x="12239" y="4915"/>
                </a:lnTo>
                <a:lnTo>
                  <a:pt x="12264" y="4940"/>
                </a:lnTo>
                <a:lnTo>
                  <a:pt x="12288" y="4964"/>
                </a:lnTo>
                <a:lnTo>
                  <a:pt x="12410" y="5232"/>
                </a:lnTo>
                <a:lnTo>
                  <a:pt x="12458" y="5524"/>
                </a:lnTo>
                <a:lnTo>
                  <a:pt x="12483" y="5694"/>
                </a:lnTo>
                <a:lnTo>
                  <a:pt x="12507" y="5864"/>
                </a:lnTo>
                <a:lnTo>
                  <a:pt x="12507" y="6035"/>
                </a:lnTo>
                <a:lnTo>
                  <a:pt x="12531" y="6205"/>
                </a:lnTo>
                <a:lnTo>
                  <a:pt x="12580" y="6278"/>
                </a:lnTo>
                <a:lnTo>
                  <a:pt x="12629" y="6302"/>
                </a:lnTo>
                <a:lnTo>
                  <a:pt x="12702" y="6327"/>
                </a:lnTo>
                <a:lnTo>
                  <a:pt x="12775" y="6327"/>
                </a:lnTo>
                <a:lnTo>
                  <a:pt x="12994" y="6400"/>
                </a:lnTo>
                <a:lnTo>
                  <a:pt x="13213" y="6424"/>
                </a:lnTo>
                <a:lnTo>
                  <a:pt x="13651" y="6473"/>
                </a:lnTo>
                <a:lnTo>
                  <a:pt x="13967" y="6521"/>
                </a:lnTo>
                <a:lnTo>
                  <a:pt x="14283" y="6570"/>
                </a:lnTo>
                <a:lnTo>
                  <a:pt x="14502" y="6643"/>
                </a:lnTo>
                <a:lnTo>
                  <a:pt x="14600" y="6692"/>
                </a:lnTo>
                <a:lnTo>
                  <a:pt x="14697" y="6692"/>
                </a:lnTo>
                <a:lnTo>
                  <a:pt x="14673" y="6959"/>
                </a:lnTo>
                <a:lnTo>
                  <a:pt x="14648" y="7227"/>
                </a:lnTo>
                <a:lnTo>
                  <a:pt x="14673" y="7738"/>
                </a:lnTo>
                <a:lnTo>
                  <a:pt x="14648" y="8176"/>
                </a:lnTo>
                <a:lnTo>
                  <a:pt x="14648" y="8395"/>
                </a:lnTo>
                <a:lnTo>
                  <a:pt x="14673" y="8614"/>
                </a:lnTo>
                <a:lnTo>
                  <a:pt x="14454" y="8638"/>
                </a:lnTo>
                <a:lnTo>
                  <a:pt x="14454" y="8638"/>
                </a:lnTo>
                <a:lnTo>
                  <a:pt x="14478" y="8541"/>
                </a:lnTo>
                <a:lnTo>
                  <a:pt x="14478" y="8443"/>
                </a:lnTo>
                <a:lnTo>
                  <a:pt x="14454" y="8249"/>
                </a:lnTo>
                <a:lnTo>
                  <a:pt x="14405" y="7981"/>
                </a:lnTo>
                <a:lnTo>
                  <a:pt x="14381" y="7884"/>
                </a:lnTo>
                <a:lnTo>
                  <a:pt x="14332" y="7762"/>
                </a:lnTo>
                <a:lnTo>
                  <a:pt x="14308" y="7738"/>
                </a:lnTo>
                <a:lnTo>
                  <a:pt x="14283" y="7713"/>
                </a:lnTo>
                <a:lnTo>
                  <a:pt x="14235" y="7738"/>
                </a:lnTo>
                <a:lnTo>
                  <a:pt x="14210" y="7762"/>
                </a:lnTo>
                <a:lnTo>
                  <a:pt x="14162" y="7884"/>
                </a:lnTo>
                <a:lnTo>
                  <a:pt x="14137" y="7981"/>
                </a:lnTo>
                <a:lnTo>
                  <a:pt x="14113" y="8249"/>
                </a:lnTo>
                <a:lnTo>
                  <a:pt x="14113" y="8468"/>
                </a:lnTo>
                <a:lnTo>
                  <a:pt x="14137" y="8565"/>
                </a:lnTo>
                <a:lnTo>
                  <a:pt x="14186" y="8662"/>
                </a:lnTo>
                <a:lnTo>
                  <a:pt x="13797" y="8687"/>
                </a:lnTo>
                <a:lnTo>
                  <a:pt x="13699" y="8687"/>
                </a:lnTo>
                <a:lnTo>
                  <a:pt x="13748" y="8589"/>
                </a:lnTo>
                <a:lnTo>
                  <a:pt x="13797" y="8346"/>
                </a:lnTo>
                <a:lnTo>
                  <a:pt x="13845" y="8103"/>
                </a:lnTo>
                <a:lnTo>
                  <a:pt x="13870" y="7835"/>
                </a:lnTo>
                <a:lnTo>
                  <a:pt x="13845" y="7762"/>
                </a:lnTo>
                <a:lnTo>
                  <a:pt x="13772" y="7713"/>
                </a:lnTo>
                <a:lnTo>
                  <a:pt x="13699" y="7713"/>
                </a:lnTo>
                <a:lnTo>
                  <a:pt x="13651" y="7762"/>
                </a:lnTo>
                <a:lnTo>
                  <a:pt x="13626" y="7811"/>
                </a:lnTo>
                <a:lnTo>
                  <a:pt x="13480" y="8273"/>
                </a:lnTo>
                <a:lnTo>
                  <a:pt x="13407" y="8492"/>
                </a:lnTo>
                <a:lnTo>
                  <a:pt x="13407" y="8614"/>
                </a:lnTo>
                <a:lnTo>
                  <a:pt x="13407" y="8662"/>
                </a:lnTo>
                <a:lnTo>
                  <a:pt x="13432" y="8711"/>
                </a:lnTo>
                <a:lnTo>
                  <a:pt x="13237" y="8711"/>
                </a:lnTo>
                <a:lnTo>
                  <a:pt x="13042" y="8735"/>
                </a:lnTo>
                <a:lnTo>
                  <a:pt x="13091" y="8443"/>
                </a:lnTo>
                <a:lnTo>
                  <a:pt x="13115" y="8176"/>
                </a:lnTo>
                <a:lnTo>
                  <a:pt x="13091" y="8030"/>
                </a:lnTo>
                <a:lnTo>
                  <a:pt x="13067" y="7908"/>
                </a:lnTo>
                <a:lnTo>
                  <a:pt x="13042" y="7859"/>
                </a:lnTo>
                <a:lnTo>
                  <a:pt x="13018" y="7835"/>
                </a:lnTo>
                <a:lnTo>
                  <a:pt x="12969" y="7835"/>
                </a:lnTo>
                <a:lnTo>
                  <a:pt x="12921" y="7859"/>
                </a:lnTo>
                <a:lnTo>
                  <a:pt x="12848" y="7957"/>
                </a:lnTo>
                <a:lnTo>
                  <a:pt x="12823" y="8054"/>
                </a:lnTo>
                <a:lnTo>
                  <a:pt x="12750" y="8273"/>
                </a:lnTo>
                <a:lnTo>
                  <a:pt x="12604" y="8906"/>
                </a:lnTo>
                <a:lnTo>
                  <a:pt x="12604" y="8954"/>
                </a:lnTo>
                <a:lnTo>
                  <a:pt x="12629" y="9027"/>
                </a:lnTo>
                <a:lnTo>
                  <a:pt x="12507" y="9271"/>
                </a:lnTo>
                <a:lnTo>
                  <a:pt x="12385" y="9514"/>
                </a:lnTo>
                <a:lnTo>
                  <a:pt x="12288" y="9660"/>
                </a:lnTo>
                <a:lnTo>
                  <a:pt x="12191" y="9806"/>
                </a:lnTo>
                <a:lnTo>
                  <a:pt x="11996" y="10049"/>
                </a:lnTo>
                <a:lnTo>
                  <a:pt x="11947" y="10122"/>
                </a:lnTo>
                <a:lnTo>
                  <a:pt x="11947" y="10171"/>
                </a:lnTo>
                <a:lnTo>
                  <a:pt x="11972" y="10244"/>
                </a:lnTo>
                <a:lnTo>
                  <a:pt x="11996" y="10293"/>
                </a:lnTo>
                <a:lnTo>
                  <a:pt x="12045" y="10341"/>
                </a:lnTo>
                <a:lnTo>
                  <a:pt x="12166" y="10341"/>
                </a:lnTo>
                <a:lnTo>
                  <a:pt x="12239" y="10317"/>
                </a:lnTo>
                <a:lnTo>
                  <a:pt x="12337" y="10487"/>
                </a:lnTo>
                <a:lnTo>
                  <a:pt x="12483" y="10633"/>
                </a:lnTo>
                <a:lnTo>
                  <a:pt x="12726" y="10950"/>
                </a:lnTo>
                <a:lnTo>
                  <a:pt x="12994" y="11339"/>
                </a:lnTo>
                <a:lnTo>
                  <a:pt x="13237" y="11728"/>
                </a:lnTo>
                <a:lnTo>
                  <a:pt x="13067" y="11947"/>
                </a:lnTo>
                <a:lnTo>
                  <a:pt x="12872" y="12166"/>
                </a:lnTo>
                <a:lnTo>
                  <a:pt x="12483" y="12556"/>
                </a:lnTo>
                <a:lnTo>
                  <a:pt x="12191" y="12848"/>
                </a:lnTo>
                <a:lnTo>
                  <a:pt x="12045" y="12994"/>
                </a:lnTo>
                <a:lnTo>
                  <a:pt x="11923" y="13164"/>
                </a:lnTo>
                <a:lnTo>
                  <a:pt x="11704" y="13018"/>
                </a:lnTo>
                <a:lnTo>
                  <a:pt x="11874" y="12945"/>
                </a:lnTo>
                <a:lnTo>
                  <a:pt x="12020" y="12848"/>
                </a:lnTo>
                <a:lnTo>
                  <a:pt x="12288" y="12677"/>
                </a:lnTo>
                <a:lnTo>
                  <a:pt x="12337" y="12629"/>
                </a:lnTo>
                <a:lnTo>
                  <a:pt x="12361" y="12580"/>
                </a:lnTo>
                <a:lnTo>
                  <a:pt x="12361" y="12507"/>
                </a:lnTo>
                <a:lnTo>
                  <a:pt x="12337" y="12458"/>
                </a:lnTo>
                <a:lnTo>
                  <a:pt x="12312" y="12434"/>
                </a:lnTo>
                <a:lnTo>
                  <a:pt x="12264" y="12385"/>
                </a:lnTo>
                <a:lnTo>
                  <a:pt x="12191" y="12385"/>
                </a:lnTo>
                <a:lnTo>
                  <a:pt x="12118" y="12410"/>
                </a:lnTo>
                <a:lnTo>
                  <a:pt x="11899" y="12531"/>
                </a:lnTo>
                <a:lnTo>
                  <a:pt x="11655" y="12677"/>
                </a:lnTo>
                <a:lnTo>
                  <a:pt x="11388" y="12799"/>
                </a:lnTo>
                <a:lnTo>
                  <a:pt x="11266" y="12726"/>
                </a:lnTo>
                <a:lnTo>
                  <a:pt x="11315" y="12702"/>
                </a:lnTo>
                <a:lnTo>
                  <a:pt x="11534" y="12556"/>
                </a:lnTo>
                <a:lnTo>
                  <a:pt x="11631" y="12458"/>
                </a:lnTo>
                <a:lnTo>
                  <a:pt x="11704" y="12337"/>
                </a:lnTo>
                <a:lnTo>
                  <a:pt x="11728" y="12288"/>
                </a:lnTo>
                <a:lnTo>
                  <a:pt x="11728" y="12239"/>
                </a:lnTo>
                <a:lnTo>
                  <a:pt x="11704" y="12166"/>
                </a:lnTo>
                <a:lnTo>
                  <a:pt x="11680" y="12118"/>
                </a:lnTo>
                <a:lnTo>
                  <a:pt x="11631" y="12093"/>
                </a:lnTo>
                <a:lnTo>
                  <a:pt x="11582" y="12069"/>
                </a:lnTo>
                <a:lnTo>
                  <a:pt x="11534" y="12069"/>
                </a:lnTo>
                <a:lnTo>
                  <a:pt x="11461" y="12093"/>
                </a:lnTo>
                <a:lnTo>
                  <a:pt x="11290" y="12264"/>
                </a:lnTo>
                <a:lnTo>
                  <a:pt x="11096" y="12410"/>
                </a:lnTo>
                <a:lnTo>
                  <a:pt x="10974" y="12507"/>
                </a:lnTo>
                <a:lnTo>
                  <a:pt x="10731" y="12288"/>
                </a:lnTo>
                <a:lnTo>
                  <a:pt x="10950" y="12142"/>
                </a:lnTo>
                <a:lnTo>
                  <a:pt x="11071" y="12069"/>
                </a:lnTo>
                <a:lnTo>
                  <a:pt x="11193" y="11996"/>
                </a:lnTo>
                <a:lnTo>
                  <a:pt x="11242" y="11947"/>
                </a:lnTo>
                <a:lnTo>
                  <a:pt x="11266" y="11899"/>
                </a:lnTo>
                <a:lnTo>
                  <a:pt x="11290" y="11826"/>
                </a:lnTo>
                <a:lnTo>
                  <a:pt x="11290" y="11753"/>
                </a:lnTo>
                <a:lnTo>
                  <a:pt x="11266" y="11704"/>
                </a:lnTo>
                <a:lnTo>
                  <a:pt x="11217" y="11680"/>
                </a:lnTo>
                <a:lnTo>
                  <a:pt x="11096" y="11680"/>
                </a:lnTo>
                <a:lnTo>
                  <a:pt x="10974" y="11753"/>
                </a:lnTo>
                <a:lnTo>
                  <a:pt x="10877" y="11801"/>
                </a:lnTo>
                <a:lnTo>
                  <a:pt x="10633" y="11947"/>
                </a:lnTo>
                <a:lnTo>
                  <a:pt x="10390" y="12093"/>
                </a:lnTo>
                <a:lnTo>
                  <a:pt x="10293" y="12069"/>
                </a:lnTo>
                <a:lnTo>
                  <a:pt x="10147" y="12069"/>
                </a:lnTo>
                <a:lnTo>
                  <a:pt x="10098" y="12118"/>
                </a:lnTo>
                <a:lnTo>
                  <a:pt x="9952" y="12118"/>
                </a:lnTo>
                <a:lnTo>
                  <a:pt x="9855" y="12191"/>
                </a:lnTo>
                <a:lnTo>
                  <a:pt x="9733" y="12264"/>
                </a:lnTo>
                <a:lnTo>
                  <a:pt x="9587" y="12312"/>
                </a:lnTo>
                <a:lnTo>
                  <a:pt x="9319" y="12385"/>
                </a:lnTo>
                <a:lnTo>
                  <a:pt x="9198" y="12434"/>
                </a:lnTo>
                <a:lnTo>
                  <a:pt x="9100" y="12507"/>
                </a:lnTo>
                <a:lnTo>
                  <a:pt x="8979" y="12507"/>
                </a:lnTo>
                <a:lnTo>
                  <a:pt x="8930" y="12556"/>
                </a:lnTo>
                <a:lnTo>
                  <a:pt x="8906" y="12604"/>
                </a:lnTo>
                <a:lnTo>
                  <a:pt x="8906" y="12629"/>
                </a:lnTo>
                <a:lnTo>
                  <a:pt x="8857" y="12629"/>
                </a:lnTo>
                <a:lnTo>
                  <a:pt x="8735" y="12677"/>
                </a:lnTo>
                <a:lnTo>
                  <a:pt x="8638" y="12726"/>
                </a:lnTo>
                <a:lnTo>
                  <a:pt x="8419" y="12848"/>
                </a:lnTo>
                <a:lnTo>
                  <a:pt x="8297" y="12872"/>
                </a:lnTo>
                <a:lnTo>
                  <a:pt x="8200" y="12896"/>
                </a:lnTo>
                <a:lnTo>
                  <a:pt x="8103" y="12921"/>
                </a:lnTo>
                <a:lnTo>
                  <a:pt x="8005" y="12945"/>
                </a:lnTo>
                <a:lnTo>
                  <a:pt x="7957" y="13018"/>
                </a:lnTo>
                <a:lnTo>
                  <a:pt x="7981" y="13067"/>
                </a:lnTo>
                <a:lnTo>
                  <a:pt x="8030" y="13140"/>
                </a:lnTo>
                <a:lnTo>
                  <a:pt x="8127" y="13188"/>
                </a:lnTo>
                <a:lnTo>
                  <a:pt x="8224" y="13213"/>
                </a:lnTo>
                <a:lnTo>
                  <a:pt x="8346" y="13188"/>
                </a:lnTo>
                <a:lnTo>
                  <a:pt x="8468" y="13164"/>
                </a:lnTo>
                <a:lnTo>
                  <a:pt x="8589" y="13115"/>
                </a:lnTo>
                <a:lnTo>
                  <a:pt x="8833" y="12994"/>
                </a:lnTo>
                <a:lnTo>
                  <a:pt x="8808" y="13115"/>
                </a:lnTo>
                <a:lnTo>
                  <a:pt x="8638" y="13213"/>
                </a:lnTo>
                <a:lnTo>
                  <a:pt x="8443" y="13310"/>
                </a:lnTo>
                <a:lnTo>
                  <a:pt x="8224" y="13383"/>
                </a:lnTo>
                <a:lnTo>
                  <a:pt x="8127" y="13432"/>
                </a:lnTo>
                <a:lnTo>
                  <a:pt x="8054" y="13480"/>
                </a:lnTo>
                <a:lnTo>
                  <a:pt x="8030" y="13553"/>
                </a:lnTo>
                <a:lnTo>
                  <a:pt x="8054" y="13602"/>
                </a:lnTo>
                <a:lnTo>
                  <a:pt x="8103" y="13651"/>
                </a:lnTo>
                <a:lnTo>
                  <a:pt x="8176" y="13675"/>
                </a:lnTo>
                <a:lnTo>
                  <a:pt x="8297" y="13699"/>
                </a:lnTo>
                <a:lnTo>
                  <a:pt x="8443" y="13651"/>
                </a:lnTo>
                <a:lnTo>
                  <a:pt x="8589" y="13626"/>
                </a:lnTo>
                <a:lnTo>
                  <a:pt x="8760" y="13553"/>
                </a:lnTo>
                <a:lnTo>
                  <a:pt x="8711" y="13797"/>
                </a:lnTo>
                <a:lnTo>
                  <a:pt x="8711" y="13821"/>
                </a:lnTo>
                <a:lnTo>
                  <a:pt x="8662" y="13845"/>
                </a:lnTo>
                <a:lnTo>
                  <a:pt x="8419" y="13918"/>
                </a:lnTo>
                <a:lnTo>
                  <a:pt x="8176" y="13991"/>
                </a:lnTo>
                <a:lnTo>
                  <a:pt x="8030" y="14016"/>
                </a:lnTo>
                <a:lnTo>
                  <a:pt x="7957" y="14040"/>
                </a:lnTo>
                <a:lnTo>
                  <a:pt x="7957" y="14089"/>
                </a:lnTo>
                <a:lnTo>
                  <a:pt x="7932" y="14113"/>
                </a:lnTo>
                <a:lnTo>
                  <a:pt x="7932" y="14162"/>
                </a:lnTo>
                <a:lnTo>
                  <a:pt x="7957" y="14186"/>
                </a:lnTo>
                <a:lnTo>
                  <a:pt x="8030" y="14235"/>
                </a:lnTo>
                <a:lnTo>
                  <a:pt x="8127" y="14259"/>
                </a:lnTo>
                <a:lnTo>
                  <a:pt x="8224" y="14283"/>
                </a:lnTo>
                <a:lnTo>
                  <a:pt x="8322" y="14283"/>
                </a:lnTo>
                <a:lnTo>
                  <a:pt x="8419" y="14259"/>
                </a:lnTo>
                <a:lnTo>
                  <a:pt x="8614" y="14210"/>
                </a:lnTo>
                <a:lnTo>
                  <a:pt x="8614" y="14210"/>
                </a:lnTo>
                <a:lnTo>
                  <a:pt x="8589" y="14381"/>
                </a:lnTo>
                <a:lnTo>
                  <a:pt x="8589" y="14575"/>
                </a:lnTo>
                <a:lnTo>
                  <a:pt x="8103" y="14575"/>
                </a:lnTo>
                <a:lnTo>
                  <a:pt x="7616" y="14624"/>
                </a:lnTo>
                <a:lnTo>
                  <a:pt x="6765" y="14624"/>
                </a:lnTo>
                <a:lnTo>
                  <a:pt x="6765" y="14405"/>
                </a:lnTo>
                <a:lnTo>
                  <a:pt x="6740" y="14162"/>
                </a:lnTo>
                <a:lnTo>
                  <a:pt x="6692" y="13748"/>
                </a:lnTo>
                <a:lnTo>
                  <a:pt x="6643" y="13432"/>
                </a:lnTo>
                <a:lnTo>
                  <a:pt x="6570" y="13042"/>
                </a:lnTo>
                <a:lnTo>
                  <a:pt x="6521" y="12848"/>
                </a:lnTo>
                <a:lnTo>
                  <a:pt x="6448" y="12702"/>
                </a:lnTo>
                <a:lnTo>
                  <a:pt x="6351" y="12556"/>
                </a:lnTo>
                <a:lnTo>
                  <a:pt x="6302" y="12531"/>
                </a:lnTo>
                <a:lnTo>
                  <a:pt x="6229" y="12483"/>
                </a:lnTo>
                <a:lnTo>
                  <a:pt x="6156" y="12483"/>
                </a:lnTo>
                <a:lnTo>
                  <a:pt x="6083" y="12507"/>
                </a:lnTo>
                <a:lnTo>
                  <a:pt x="5864" y="12434"/>
                </a:lnTo>
                <a:lnTo>
                  <a:pt x="5670" y="12385"/>
                </a:lnTo>
                <a:lnTo>
                  <a:pt x="5524" y="12312"/>
                </a:lnTo>
                <a:lnTo>
                  <a:pt x="5378" y="12239"/>
                </a:lnTo>
                <a:lnTo>
                  <a:pt x="5232" y="12166"/>
                </a:lnTo>
                <a:lnTo>
                  <a:pt x="5086" y="12118"/>
                </a:lnTo>
                <a:lnTo>
                  <a:pt x="5013" y="12045"/>
                </a:lnTo>
                <a:lnTo>
                  <a:pt x="4940" y="11996"/>
                </a:lnTo>
                <a:lnTo>
                  <a:pt x="4842" y="11996"/>
                </a:lnTo>
                <a:lnTo>
                  <a:pt x="4794" y="12020"/>
                </a:lnTo>
                <a:lnTo>
                  <a:pt x="4745" y="12069"/>
                </a:lnTo>
                <a:lnTo>
                  <a:pt x="4429" y="11923"/>
                </a:lnTo>
                <a:lnTo>
                  <a:pt x="4210" y="11826"/>
                </a:lnTo>
                <a:lnTo>
                  <a:pt x="4112" y="11801"/>
                </a:lnTo>
                <a:lnTo>
                  <a:pt x="4064" y="11801"/>
                </a:lnTo>
                <a:lnTo>
                  <a:pt x="4015" y="11826"/>
                </a:lnTo>
                <a:lnTo>
                  <a:pt x="3966" y="11850"/>
                </a:lnTo>
                <a:lnTo>
                  <a:pt x="3966" y="11899"/>
                </a:lnTo>
                <a:lnTo>
                  <a:pt x="3966" y="11947"/>
                </a:lnTo>
                <a:lnTo>
                  <a:pt x="3991" y="12020"/>
                </a:lnTo>
                <a:lnTo>
                  <a:pt x="4088" y="12093"/>
                </a:lnTo>
                <a:lnTo>
                  <a:pt x="4307" y="12239"/>
                </a:lnTo>
                <a:lnTo>
                  <a:pt x="4477" y="12361"/>
                </a:lnTo>
                <a:lnTo>
                  <a:pt x="4356" y="12507"/>
                </a:lnTo>
                <a:lnTo>
                  <a:pt x="4331" y="12434"/>
                </a:lnTo>
                <a:lnTo>
                  <a:pt x="4283" y="12385"/>
                </a:lnTo>
                <a:lnTo>
                  <a:pt x="4185" y="12337"/>
                </a:lnTo>
                <a:lnTo>
                  <a:pt x="4088" y="12337"/>
                </a:lnTo>
                <a:lnTo>
                  <a:pt x="3942" y="12312"/>
                </a:lnTo>
                <a:lnTo>
                  <a:pt x="3820" y="12264"/>
                </a:lnTo>
                <a:lnTo>
                  <a:pt x="3723" y="12191"/>
                </a:lnTo>
                <a:lnTo>
                  <a:pt x="3601" y="12118"/>
                </a:lnTo>
                <a:lnTo>
                  <a:pt x="3504" y="12045"/>
                </a:lnTo>
                <a:lnTo>
                  <a:pt x="3382" y="11996"/>
                </a:lnTo>
                <a:lnTo>
                  <a:pt x="3334" y="11996"/>
                </a:lnTo>
                <a:lnTo>
                  <a:pt x="3309" y="12020"/>
                </a:lnTo>
                <a:lnTo>
                  <a:pt x="3285" y="12045"/>
                </a:lnTo>
                <a:lnTo>
                  <a:pt x="3285" y="12142"/>
                </a:lnTo>
                <a:lnTo>
                  <a:pt x="3309" y="12215"/>
                </a:lnTo>
                <a:lnTo>
                  <a:pt x="3334" y="12288"/>
                </a:lnTo>
                <a:lnTo>
                  <a:pt x="3382" y="12337"/>
                </a:lnTo>
                <a:lnTo>
                  <a:pt x="3504" y="12458"/>
                </a:lnTo>
                <a:lnTo>
                  <a:pt x="3650" y="12556"/>
                </a:lnTo>
                <a:lnTo>
                  <a:pt x="3747" y="12629"/>
                </a:lnTo>
                <a:lnTo>
                  <a:pt x="3869" y="12677"/>
                </a:lnTo>
                <a:lnTo>
                  <a:pt x="4015" y="12702"/>
                </a:lnTo>
                <a:lnTo>
                  <a:pt x="4137" y="12702"/>
                </a:lnTo>
                <a:lnTo>
                  <a:pt x="3820" y="12969"/>
                </a:lnTo>
                <a:lnTo>
                  <a:pt x="3796" y="12921"/>
                </a:lnTo>
                <a:lnTo>
                  <a:pt x="3772" y="12872"/>
                </a:lnTo>
                <a:lnTo>
                  <a:pt x="3723" y="12848"/>
                </a:lnTo>
                <a:lnTo>
                  <a:pt x="3650" y="12823"/>
                </a:lnTo>
                <a:lnTo>
                  <a:pt x="3553" y="12823"/>
                </a:lnTo>
                <a:lnTo>
                  <a:pt x="3480" y="12799"/>
                </a:lnTo>
                <a:lnTo>
                  <a:pt x="3334" y="12702"/>
                </a:lnTo>
                <a:lnTo>
                  <a:pt x="3188" y="12580"/>
                </a:lnTo>
                <a:lnTo>
                  <a:pt x="3163" y="12556"/>
                </a:lnTo>
                <a:lnTo>
                  <a:pt x="3115" y="12531"/>
                </a:lnTo>
                <a:lnTo>
                  <a:pt x="3066" y="12507"/>
                </a:lnTo>
                <a:lnTo>
                  <a:pt x="3017" y="12483"/>
                </a:lnTo>
                <a:lnTo>
                  <a:pt x="2993" y="12483"/>
                </a:lnTo>
                <a:lnTo>
                  <a:pt x="2969" y="12507"/>
                </a:lnTo>
                <a:lnTo>
                  <a:pt x="2944" y="12604"/>
                </a:lnTo>
                <a:lnTo>
                  <a:pt x="2944" y="12677"/>
                </a:lnTo>
                <a:lnTo>
                  <a:pt x="2944" y="12726"/>
                </a:lnTo>
                <a:lnTo>
                  <a:pt x="2969" y="12799"/>
                </a:lnTo>
                <a:lnTo>
                  <a:pt x="3017" y="12872"/>
                </a:lnTo>
                <a:lnTo>
                  <a:pt x="3115" y="12969"/>
                </a:lnTo>
                <a:lnTo>
                  <a:pt x="3285" y="13115"/>
                </a:lnTo>
                <a:lnTo>
                  <a:pt x="3382" y="13164"/>
                </a:lnTo>
                <a:lnTo>
                  <a:pt x="3504" y="13213"/>
                </a:lnTo>
                <a:lnTo>
                  <a:pt x="3309" y="13310"/>
                </a:lnTo>
                <a:lnTo>
                  <a:pt x="3261" y="13286"/>
                </a:lnTo>
                <a:lnTo>
                  <a:pt x="2896" y="12969"/>
                </a:lnTo>
                <a:lnTo>
                  <a:pt x="2531" y="12629"/>
                </a:lnTo>
                <a:lnTo>
                  <a:pt x="2214" y="12312"/>
                </a:lnTo>
                <a:lnTo>
                  <a:pt x="2068" y="12118"/>
                </a:lnTo>
                <a:lnTo>
                  <a:pt x="1947" y="11947"/>
                </a:lnTo>
                <a:lnTo>
                  <a:pt x="2093" y="11777"/>
                </a:lnTo>
                <a:lnTo>
                  <a:pt x="2214" y="11607"/>
                </a:lnTo>
                <a:lnTo>
                  <a:pt x="2433" y="11242"/>
                </a:lnTo>
                <a:lnTo>
                  <a:pt x="2798" y="10779"/>
                </a:lnTo>
                <a:lnTo>
                  <a:pt x="3139" y="10317"/>
                </a:lnTo>
                <a:lnTo>
                  <a:pt x="3163" y="10293"/>
                </a:lnTo>
                <a:lnTo>
                  <a:pt x="3236" y="10244"/>
                </a:lnTo>
                <a:lnTo>
                  <a:pt x="3285" y="10147"/>
                </a:lnTo>
                <a:lnTo>
                  <a:pt x="3285" y="10074"/>
                </a:lnTo>
                <a:lnTo>
                  <a:pt x="3261" y="10025"/>
                </a:lnTo>
                <a:lnTo>
                  <a:pt x="3212" y="9976"/>
                </a:lnTo>
                <a:lnTo>
                  <a:pt x="3090" y="9855"/>
                </a:lnTo>
                <a:lnTo>
                  <a:pt x="2969" y="9709"/>
                </a:lnTo>
                <a:lnTo>
                  <a:pt x="2750" y="9441"/>
                </a:lnTo>
                <a:lnTo>
                  <a:pt x="2628" y="9246"/>
                </a:lnTo>
                <a:lnTo>
                  <a:pt x="2628" y="9222"/>
                </a:lnTo>
                <a:lnTo>
                  <a:pt x="2628" y="9149"/>
                </a:lnTo>
                <a:lnTo>
                  <a:pt x="2604" y="9076"/>
                </a:lnTo>
                <a:lnTo>
                  <a:pt x="2579" y="9003"/>
                </a:lnTo>
                <a:lnTo>
                  <a:pt x="2506" y="8954"/>
                </a:lnTo>
                <a:lnTo>
                  <a:pt x="2409" y="8930"/>
                </a:lnTo>
                <a:lnTo>
                  <a:pt x="1460" y="8881"/>
                </a:lnTo>
                <a:lnTo>
                  <a:pt x="998" y="8808"/>
                </a:lnTo>
                <a:lnTo>
                  <a:pt x="754" y="8784"/>
                </a:lnTo>
                <a:lnTo>
                  <a:pt x="535" y="8711"/>
                </a:lnTo>
                <a:lnTo>
                  <a:pt x="535" y="8614"/>
                </a:lnTo>
                <a:lnTo>
                  <a:pt x="511" y="8492"/>
                </a:lnTo>
                <a:lnTo>
                  <a:pt x="462" y="8273"/>
                </a:lnTo>
                <a:lnTo>
                  <a:pt x="462" y="7908"/>
                </a:lnTo>
                <a:lnTo>
                  <a:pt x="462" y="7567"/>
                </a:lnTo>
                <a:lnTo>
                  <a:pt x="511" y="7105"/>
                </a:lnTo>
                <a:lnTo>
                  <a:pt x="535" y="6862"/>
                </a:lnTo>
                <a:lnTo>
                  <a:pt x="535" y="6740"/>
                </a:lnTo>
                <a:lnTo>
                  <a:pt x="511" y="6619"/>
                </a:lnTo>
                <a:lnTo>
                  <a:pt x="681" y="6570"/>
                </a:lnTo>
                <a:lnTo>
                  <a:pt x="1046" y="6497"/>
                </a:lnTo>
                <a:lnTo>
                  <a:pt x="949" y="6643"/>
                </a:lnTo>
                <a:lnTo>
                  <a:pt x="876" y="6789"/>
                </a:lnTo>
                <a:lnTo>
                  <a:pt x="754" y="7105"/>
                </a:lnTo>
                <a:lnTo>
                  <a:pt x="754" y="7203"/>
                </a:lnTo>
                <a:lnTo>
                  <a:pt x="779" y="7227"/>
                </a:lnTo>
                <a:lnTo>
                  <a:pt x="803" y="7276"/>
                </a:lnTo>
                <a:lnTo>
                  <a:pt x="876" y="7324"/>
                </a:lnTo>
                <a:lnTo>
                  <a:pt x="973" y="7324"/>
                </a:lnTo>
                <a:lnTo>
                  <a:pt x="1022" y="7300"/>
                </a:lnTo>
                <a:lnTo>
                  <a:pt x="1046" y="7276"/>
                </a:lnTo>
                <a:lnTo>
                  <a:pt x="1095" y="7203"/>
                </a:lnTo>
                <a:lnTo>
                  <a:pt x="1168" y="6984"/>
                </a:lnTo>
                <a:lnTo>
                  <a:pt x="1265" y="6765"/>
                </a:lnTo>
                <a:lnTo>
                  <a:pt x="1338" y="6619"/>
                </a:lnTo>
                <a:lnTo>
                  <a:pt x="1436" y="6448"/>
                </a:lnTo>
                <a:lnTo>
                  <a:pt x="1606" y="6424"/>
                </a:lnTo>
                <a:lnTo>
                  <a:pt x="1509" y="6570"/>
                </a:lnTo>
                <a:lnTo>
                  <a:pt x="1436" y="6740"/>
                </a:lnTo>
                <a:lnTo>
                  <a:pt x="1387" y="6911"/>
                </a:lnTo>
                <a:lnTo>
                  <a:pt x="1338" y="7057"/>
                </a:lnTo>
                <a:lnTo>
                  <a:pt x="1338" y="7105"/>
                </a:lnTo>
                <a:lnTo>
                  <a:pt x="1363" y="7154"/>
                </a:lnTo>
                <a:lnTo>
                  <a:pt x="1387" y="7203"/>
                </a:lnTo>
                <a:lnTo>
                  <a:pt x="1436" y="7251"/>
                </a:lnTo>
                <a:lnTo>
                  <a:pt x="1484" y="7276"/>
                </a:lnTo>
                <a:lnTo>
                  <a:pt x="1557" y="7276"/>
                </a:lnTo>
                <a:lnTo>
                  <a:pt x="1630" y="7227"/>
                </a:lnTo>
                <a:lnTo>
                  <a:pt x="1679" y="7178"/>
                </a:lnTo>
                <a:lnTo>
                  <a:pt x="1679" y="7154"/>
                </a:lnTo>
                <a:lnTo>
                  <a:pt x="1728" y="6935"/>
                </a:lnTo>
                <a:lnTo>
                  <a:pt x="1801" y="6716"/>
                </a:lnTo>
                <a:lnTo>
                  <a:pt x="1898" y="6570"/>
                </a:lnTo>
                <a:lnTo>
                  <a:pt x="1947" y="6424"/>
                </a:lnTo>
                <a:lnTo>
                  <a:pt x="2093" y="6424"/>
                </a:lnTo>
                <a:lnTo>
                  <a:pt x="2044" y="6546"/>
                </a:lnTo>
                <a:lnTo>
                  <a:pt x="1947" y="6813"/>
                </a:lnTo>
                <a:lnTo>
                  <a:pt x="1922" y="6935"/>
                </a:lnTo>
                <a:lnTo>
                  <a:pt x="1898" y="7057"/>
                </a:lnTo>
                <a:lnTo>
                  <a:pt x="1922" y="7105"/>
                </a:lnTo>
                <a:lnTo>
                  <a:pt x="1947" y="7154"/>
                </a:lnTo>
                <a:lnTo>
                  <a:pt x="2020" y="7203"/>
                </a:lnTo>
                <a:lnTo>
                  <a:pt x="2117" y="7203"/>
                </a:lnTo>
                <a:lnTo>
                  <a:pt x="2166" y="7178"/>
                </a:lnTo>
                <a:lnTo>
                  <a:pt x="2190" y="7130"/>
                </a:lnTo>
                <a:lnTo>
                  <a:pt x="2239" y="6935"/>
                </a:lnTo>
                <a:lnTo>
                  <a:pt x="2287" y="6716"/>
                </a:lnTo>
                <a:lnTo>
                  <a:pt x="2336" y="6546"/>
                </a:lnTo>
                <a:lnTo>
                  <a:pt x="2360" y="6400"/>
                </a:lnTo>
                <a:lnTo>
                  <a:pt x="2482" y="6375"/>
                </a:lnTo>
                <a:lnTo>
                  <a:pt x="2531" y="6351"/>
                </a:lnTo>
                <a:lnTo>
                  <a:pt x="2579" y="6302"/>
                </a:lnTo>
                <a:lnTo>
                  <a:pt x="2604" y="6254"/>
                </a:lnTo>
                <a:lnTo>
                  <a:pt x="2604" y="6205"/>
                </a:lnTo>
                <a:lnTo>
                  <a:pt x="2652" y="6132"/>
                </a:lnTo>
                <a:lnTo>
                  <a:pt x="2677" y="6059"/>
                </a:lnTo>
                <a:lnTo>
                  <a:pt x="2677" y="5913"/>
                </a:lnTo>
                <a:lnTo>
                  <a:pt x="2701" y="5767"/>
                </a:lnTo>
                <a:lnTo>
                  <a:pt x="2798" y="5499"/>
                </a:lnTo>
                <a:lnTo>
                  <a:pt x="2993" y="4964"/>
                </a:lnTo>
                <a:lnTo>
                  <a:pt x="3090" y="4891"/>
                </a:lnTo>
                <a:lnTo>
                  <a:pt x="3139" y="4794"/>
                </a:lnTo>
                <a:lnTo>
                  <a:pt x="3139" y="4745"/>
                </a:lnTo>
                <a:lnTo>
                  <a:pt x="3139" y="4696"/>
                </a:lnTo>
                <a:lnTo>
                  <a:pt x="3115" y="4648"/>
                </a:lnTo>
                <a:lnTo>
                  <a:pt x="3066" y="4575"/>
                </a:lnTo>
                <a:lnTo>
                  <a:pt x="2750" y="4234"/>
                </a:lnTo>
                <a:lnTo>
                  <a:pt x="2433" y="3893"/>
                </a:lnTo>
                <a:lnTo>
                  <a:pt x="2117" y="3528"/>
                </a:lnTo>
                <a:lnTo>
                  <a:pt x="1801" y="3188"/>
                </a:lnTo>
                <a:lnTo>
                  <a:pt x="1971" y="3042"/>
                </a:lnTo>
                <a:lnTo>
                  <a:pt x="2141" y="2871"/>
                </a:lnTo>
                <a:lnTo>
                  <a:pt x="2433" y="2506"/>
                </a:lnTo>
                <a:lnTo>
                  <a:pt x="2604" y="2336"/>
                </a:lnTo>
                <a:lnTo>
                  <a:pt x="2774" y="2166"/>
                </a:lnTo>
                <a:lnTo>
                  <a:pt x="2944" y="2044"/>
                </a:lnTo>
                <a:lnTo>
                  <a:pt x="3163" y="1947"/>
                </a:lnTo>
                <a:lnTo>
                  <a:pt x="3236" y="1922"/>
                </a:lnTo>
                <a:lnTo>
                  <a:pt x="3261" y="1922"/>
                </a:lnTo>
                <a:lnTo>
                  <a:pt x="3115" y="2020"/>
                </a:lnTo>
                <a:lnTo>
                  <a:pt x="2993" y="2117"/>
                </a:lnTo>
                <a:lnTo>
                  <a:pt x="2847" y="2263"/>
                </a:lnTo>
                <a:lnTo>
                  <a:pt x="2725" y="2409"/>
                </a:lnTo>
                <a:lnTo>
                  <a:pt x="2701" y="2506"/>
                </a:lnTo>
                <a:lnTo>
                  <a:pt x="2701" y="2579"/>
                </a:lnTo>
                <a:lnTo>
                  <a:pt x="2701" y="2652"/>
                </a:lnTo>
                <a:lnTo>
                  <a:pt x="2750" y="2701"/>
                </a:lnTo>
                <a:lnTo>
                  <a:pt x="2798" y="2725"/>
                </a:lnTo>
                <a:lnTo>
                  <a:pt x="2871" y="2725"/>
                </a:lnTo>
                <a:lnTo>
                  <a:pt x="2944" y="2677"/>
                </a:lnTo>
                <a:lnTo>
                  <a:pt x="2993" y="2628"/>
                </a:lnTo>
                <a:lnTo>
                  <a:pt x="3090" y="2506"/>
                </a:lnTo>
                <a:lnTo>
                  <a:pt x="3212" y="2360"/>
                </a:lnTo>
                <a:lnTo>
                  <a:pt x="3358" y="2239"/>
                </a:lnTo>
                <a:lnTo>
                  <a:pt x="3553" y="2117"/>
                </a:lnTo>
                <a:lnTo>
                  <a:pt x="3626" y="2166"/>
                </a:lnTo>
                <a:lnTo>
                  <a:pt x="3504" y="2263"/>
                </a:lnTo>
                <a:lnTo>
                  <a:pt x="3407" y="2336"/>
                </a:lnTo>
                <a:lnTo>
                  <a:pt x="3285" y="2458"/>
                </a:lnTo>
                <a:lnTo>
                  <a:pt x="3188" y="2579"/>
                </a:lnTo>
                <a:lnTo>
                  <a:pt x="3115" y="2725"/>
                </a:lnTo>
                <a:lnTo>
                  <a:pt x="3090" y="2798"/>
                </a:lnTo>
                <a:lnTo>
                  <a:pt x="3090" y="2871"/>
                </a:lnTo>
                <a:lnTo>
                  <a:pt x="3115" y="2920"/>
                </a:lnTo>
                <a:lnTo>
                  <a:pt x="3139" y="2944"/>
                </a:lnTo>
                <a:lnTo>
                  <a:pt x="3212" y="2969"/>
                </a:lnTo>
                <a:lnTo>
                  <a:pt x="3285" y="2969"/>
                </a:lnTo>
                <a:lnTo>
                  <a:pt x="3358" y="2944"/>
                </a:lnTo>
                <a:lnTo>
                  <a:pt x="3431" y="2847"/>
                </a:lnTo>
                <a:lnTo>
                  <a:pt x="3480" y="2750"/>
                </a:lnTo>
                <a:lnTo>
                  <a:pt x="3577" y="2652"/>
                </a:lnTo>
                <a:lnTo>
                  <a:pt x="3674" y="2555"/>
                </a:lnTo>
                <a:lnTo>
                  <a:pt x="3869" y="2360"/>
                </a:lnTo>
                <a:lnTo>
                  <a:pt x="3966" y="2433"/>
                </a:lnTo>
                <a:lnTo>
                  <a:pt x="4112" y="2506"/>
                </a:lnTo>
                <a:lnTo>
                  <a:pt x="3893" y="2628"/>
                </a:lnTo>
                <a:lnTo>
                  <a:pt x="3699" y="2750"/>
                </a:lnTo>
                <a:lnTo>
                  <a:pt x="3553" y="2871"/>
                </a:lnTo>
                <a:lnTo>
                  <a:pt x="3407" y="3017"/>
                </a:lnTo>
                <a:lnTo>
                  <a:pt x="3334" y="3115"/>
                </a:lnTo>
                <a:lnTo>
                  <a:pt x="3309" y="3188"/>
                </a:lnTo>
                <a:lnTo>
                  <a:pt x="3309" y="3285"/>
                </a:lnTo>
                <a:lnTo>
                  <a:pt x="3334" y="3382"/>
                </a:lnTo>
                <a:lnTo>
                  <a:pt x="3382" y="3431"/>
                </a:lnTo>
                <a:lnTo>
                  <a:pt x="3455" y="3455"/>
                </a:lnTo>
                <a:lnTo>
                  <a:pt x="3528" y="3431"/>
                </a:lnTo>
                <a:lnTo>
                  <a:pt x="3577" y="3382"/>
                </a:lnTo>
                <a:lnTo>
                  <a:pt x="3674" y="3261"/>
                </a:lnTo>
                <a:lnTo>
                  <a:pt x="3747" y="3139"/>
                </a:lnTo>
                <a:lnTo>
                  <a:pt x="3869" y="3042"/>
                </a:lnTo>
                <a:lnTo>
                  <a:pt x="3991" y="2969"/>
                </a:lnTo>
                <a:lnTo>
                  <a:pt x="4185" y="2847"/>
                </a:lnTo>
                <a:lnTo>
                  <a:pt x="4380" y="2701"/>
                </a:lnTo>
                <a:lnTo>
                  <a:pt x="4623" y="2871"/>
                </a:lnTo>
                <a:lnTo>
                  <a:pt x="4356" y="3066"/>
                </a:lnTo>
                <a:lnTo>
                  <a:pt x="4234" y="3139"/>
                </a:lnTo>
                <a:lnTo>
                  <a:pt x="4088" y="3261"/>
                </a:lnTo>
                <a:lnTo>
                  <a:pt x="3966" y="3382"/>
                </a:lnTo>
                <a:lnTo>
                  <a:pt x="3942" y="3455"/>
                </a:lnTo>
                <a:lnTo>
                  <a:pt x="3918" y="3528"/>
                </a:lnTo>
                <a:lnTo>
                  <a:pt x="3942" y="3577"/>
                </a:lnTo>
                <a:lnTo>
                  <a:pt x="3966" y="3601"/>
                </a:lnTo>
                <a:lnTo>
                  <a:pt x="4015" y="3626"/>
                </a:lnTo>
                <a:lnTo>
                  <a:pt x="4064" y="3626"/>
                </a:lnTo>
                <a:lnTo>
                  <a:pt x="4112" y="3601"/>
                </a:lnTo>
                <a:lnTo>
                  <a:pt x="4161" y="3553"/>
                </a:lnTo>
                <a:lnTo>
                  <a:pt x="4258" y="3480"/>
                </a:lnTo>
                <a:lnTo>
                  <a:pt x="4380" y="3358"/>
                </a:lnTo>
                <a:lnTo>
                  <a:pt x="4526" y="3261"/>
                </a:lnTo>
                <a:lnTo>
                  <a:pt x="4842" y="3042"/>
                </a:lnTo>
                <a:lnTo>
                  <a:pt x="4891" y="3066"/>
                </a:lnTo>
                <a:lnTo>
                  <a:pt x="4964" y="3090"/>
                </a:lnTo>
                <a:lnTo>
                  <a:pt x="5037" y="3090"/>
                </a:lnTo>
                <a:lnTo>
                  <a:pt x="5110" y="3042"/>
                </a:lnTo>
                <a:lnTo>
                  <a:pt x="5159" y="2993"/>
                </a:lnTo>
                <a:lnTo>
                  <a:pt x="5378" y="2896"/>
                </a:lnTo>
                <a:lnTo>
                  <a:pt x="5645" y="2798"/>
                </a:lnTo>
                <a:lnTo>
                  <a:pt x="6156" y="2652"/>
                </a:lnTo>
                <a:lnTo>
                  <a:pt x="6229" y="2604"/>
                </a:lnTo>
                <a:lnTo>
                  <a:pt x="6278" y="2531"/>
                </a:lnTo>
                <a:lnTo>
                  <a:pt x="6302" y="2506"/>
                </a:lnTo>
                <a:lnTo>
                  <a:pt x="6351" y="2360"/>
                </a:lnTo>
                <a:lnTo>
                  <a:pt x="6400" y="2214"/>
                </a:lnTo>
                <a:lnTo>
                  <a:pt x="6424" y="1922"/>
                </a:lnTo>
                <a:lnTo>
                  <a:pt x="6473" y="1314"/>
                </a:lnTo>
                <a:lnTo>
                  <a:pt x="6546" y="876"/>
                </a:lnTo>
                <a:lnTo>
                  <a:pt x="6570" y="633"/>
                </a:lnTo>
                <a:lnTo>
                  <a:pt x="6570" y="535"/>
                </a:lnTo>
                <a:lnTo>
                  <a:pt x="6570" y="414"/>
                </a:lnTo>
                <a:close/>
                <a:moveTo>
                  <a:pt x="17519" y="12093"/>
                </a:moveTo>
                <a:lnTo>
                  <a:pt x="17544" y="12142"/>
                </a:lnTo>
                <a:lnTo>
                  <a:pt x="17592" y="12191"/>
                </a:lnTo>
                <a:lnTo>
                  <a:pt x="17665" y="12215"/>
                </a:lnTo>
                <a:lnTo>
                  <a:pt x="17738" y="12215"/>
                </a:lnTo>
                <a:lnTo>
                  <a:pt x="18030" y="12239"/>
                </a:lnTo>
                <a:lnTo>
                  <a:pt x="18322" y="12312"/>
                </a:lnTo>
                <a:lnTo>
                  <a:pt x="18590" y="12434"/>
                </a:lnTo>
                <a:lnTo>
                  <a:pt x="18712" y="12507"/>
                </a:lnTo>
                <a:lnTo>
                  <a:pt x="18809" y="12604"/>
                </a:lnTo>
                <a:lnTo>
                  <a:pt x="18906" y="12702"/>
                </a:lnTo>
                <a:lnTo>
                  <a:pt x="18979" y="12799"/>
                </a:lnTo>
                <a:lnTo>
                  <a:pt x="19052" y="12921"/>
                </a:lnTo>
                <a:lnTo>
                  <a:pt x="19101" y="13042"/>
                </a:lnTo>
                <a:lnTo>
                  <a:pt x="19125" y="13188"/>
                </a:lnTo>
                <a:lnTo>
                  <a:pt x="19150" y="13334"/>
                </a:lnTo>
                <a:lnTo>
                  <a:pt x="19150" y="13480"/>
                </a:lnTo>
                <a:lnTo>
                  <a:pt x="19125" y="13651"/>
                </a:lnTo>
                <a:lnTo>
                  <a:pt x="19052" y="13870"/>
                </a:lnTo>
                <a:lnTo>
                  <a:pt x="18955" y="14089"/>
                </a:lnTo>
                <a:lnTo>
                  <a:pt x="18809" y="14283"/>
                </a:lnTo>
                <a:lnTo>
                  <a:pt x="18663" y="14454"/>
                </a:lnTo>
                <a:lnTo>
                  <a:pt x="18493" y="14624"/>
                </a:lnTo>
                <a:lnTo>
                  <a:pt x="18298" y="14770"/>
                </a:lnTo>
                <a:lnTo>
                  <a:pt x="18103" y="14867"/>
                </a:lnTo>
                <a:lnTo>
                  <a:pt x="17884" y="14965"/>
                </a:lnTo>
                <a:lnTo>
                  <a:pt x="17738" y="14989"/>
                </a:lnTo>
                <a:lnTo>
                  <a:pt x="17446" y="14989"/>
                </a:lnTo>
                <a:lnTo>
                  <a:pt x="17300" y="14965"/>
                </a:lnTo>
                <a:lnTo>
                  <a:pt x="17154" y="14916"/>
                </a:lnTo>
                <a:lnTo>
                  <a:pt x="17033" y="14843"/>
                </a:lnTo>
                <a:lnTo>
                  <a:pt x="16911" y="14746"/>
                </a:lnTo>
                <a:lnTo>
                  <a:pt x="16814" y="14648"/>
                </a:lnTo>
                <a:lnTo>
                  <a:pt x="16619" y="14429"/>
                </a:lnTo>
                <a:lnTo>
                  <a:pt x="16449" y="14186"/>
                </a:lnTo>
                <a:lnTo>
                  <a:pt x="16351" y="13894"/>
                </a:lnTo>
                <a:lnTo>
                  <a:pt x="16303" y="13626"/>
                </a:lnTo>
                <a:lnTo>
                  <a:pt x="16303" y="13456"/>
                </a:lnTo>
                <a:lnTo>
                  <a:pt x="16303" y="13286"/>
                </a:lnTo>
                <a:lnTo>
                  <a:pt x="16351" y="13115"/>
                </a:lnTo>
                <a:lnTo>
                  <a:pt x="16424" y="12969"/>
                </a:lnTo>
                <a:lnTo>
                  <a:pt x="16497" y="12823"/>
                </a:lnTo>
                <a:lnTo>
                  <a:pt x="16595" y="12677"/>
                </a:lnTo>
                <a:lnTo>
                  <a:pt x="16692" y="12556"/>
                </a:lnTo>
                <a:lnTo>
                  <a:pt x="16814" y="12434"/>
                </a:lnTo>
                <a:lnTo>
                  <a:pt x="16960" y="12312"/>
                </a:lnTo>
                <a:lnTo>
                  <a:pt x="17130" y="12215"/>
                </a:lnTo>
                <a:lnTo>
                  <a:pt x="17300" y="12142"/>
                </a:lnTo>
                <a:lnTo>
                  <a:pt x="17495" y="12093"/>
                </a:lnTo>
                <a:close/>
                <a:moveTo>
                  <a:pt x="7008" y="0"/>
                </a:moveTo>
                <a:lnTo>
                  <a:pt x="6692" y="24"/>
                </a:lnTo>
                <a:lnTo>
                  <a:pt x="6521" y="73"/>
                </a:lnTo>
                <a:lnTo>
                  <a:pt x="6375" y="122"/>
                </a:lnTo>
                <a:lnTo>
                  <a:pt x="6327" y="146"/>
                </a:lnTo>
                <a:lnTo>
                  <a:pt x="6302" y="170"/>
                </a:lnTo>
                <a:lnTo>
                  <a:pt x="6278" y="219"/>
                </a:lnTo>
                <a:lnTo>
                  <a:pt x="6278" y="268"/>
                </a:lnTo>
                <a:lnTo>
                  <a:pt x="6205" y="365"/>
                </a:lnTo>
                <a:lnTo>
                  <a:pt x="6156" y="462"/>
                </a:lnTo>
                <a:lnTo>
                  <a:pt x="6108" y="608"/>
                </a:lnTo>
                <a:lnTo>
                  <a:pt x="6083" y="730"/>
                </a:lnTo>
                <a:lnTo>
                  <a:pt x="6035" y="1265"/>
                </a:lnTo>
                <a:lnTo>
                  <a:pt x="5937" y="1776"/>
                </a:lnTo>
                <a:lnTo>
                  <a:pt x="5913" y="2020"/>
                </a:lnTo>
                <a:lnTo>
                  <a:pt x="5913" y="2287"/>
                </a:lnTo>
                <a:lnTo>
                  <a:pt x="5670" y="2360"/>
                </a:lnTo>
                <a:lnTo>
                  <a:pt x="5451" y="2458"/>
                </a:lnTo>
                <a:lnTo>
                  <a:pt x="4988" y="2677"/>
                </a:lnTo>
                <a:lnTo>
                  <a:pt x="4161" y="2093"/>
                </a:lnTo>
                <a:lnTo>
                  <a:pt x="3966" y="1947"/>
                </a:lnTo>
                <a:lnTo>
                  <a:pt x="3723" y="1776"/>
                </a:lnTo>
                <a:lnTo>
                  <a:pt x="3601" y="1703"/>
                </a:lnTo>
                <a:lnTo>
                  <a:pt x="3480" y="1630"/>
                </a:lnTo>
                <a:lnTo>
                  <a:pt x="3334" y="1606"/>
                </a:lnTo>
                <a:lnTo>
                  <a:pt x="3236" y="1606"/>
                </a:lnTo>
                <a:lnTo>
                  <a:pt x="3163" y="1557"/>
                </a:lnTo>
                <a:lnTo>
                  <a:pt x="3042" y="1557"/>
                </a:lnTo>
                <a:lnTo>
                  <a:pt x="2944" y="1606"/>
                </a:lnTo>
                <a:lnTo>
                  <a:pt x="2823" y="1679"/>
                </a:lnTo>
                <a:lnTo>
                  <a:pt x="2604" y="1825"/>
                </a:lnTo>
                <a:lnTo>
                  <a:pt x="2409" y="1995"/>
                </a:lnTo>
                <a:lnTo>
                  <a:pt x="2239" y="2190"/>
                </a:lnTo>
                <a:lnTo>
                  <a:pt x="1849" y="2604"/>
                </a:lnTo>
                <a:lnTo>
                  <a:pt x="1655" y="2798"/>
                </a:lnTo>
                <a:lnTo>
                  <a:pt x="1484" y="3042"/>
                </a:lnTo>
                <a:lnTo>
                  <a:pt x="1436" y="3066"/>
                </a:lnTo>
                <a:lnTo>
                  <a:pt x="1387" y="3115"/>
                </a:lnTo>
                <a:lnTo>
                  <a:pt x="1363" y="3163"/>
                </a:lnTo>
                <a:lnTo>
                  <a:pt x="1387" y="3236"/>
                </a:lnTo>
                <a:lnTo>
                  <a:pt x="1509" y="3455"/>
                </a:lnTo>
                <a:lnTo>
                  <a:pt x="1655" y="3650"/>
                </a:lnTo>
                <a:lnTo>
                  <a:pt x="1971" y="4039"/>
                </a:lnTo>
                <a:lnTo>
                  <a:pt x="2287" y="4477"/>
                </a:lnTo>
                <a:lnTo>
                  <a:pt x="2482" y="4672"/>
                </a:lnTo>
                <a:lnTo>
                  <a:pt x="2652" y="4867"/>
                </a:lnTo>
                <a:lnTo>
                  <a:pt x="2531" y="5061"/>
                </a:lnTo>
                <a:lnTo>
                  <a:pt x="2433" y="5280"/>
                </a:lnTo>
                <a:lnTo>
                  <a:pt x="2312" y="5597"/>
                </a:lnTo>
                <a:lnTo>
                  <a:pt x="2263" y="5791"/>
                </a:lnTo>
                <a:lnTo>
                  <a:pt x="2263" y="5962"/>
                </a:lnTo>
                <a:lnTo>
                  <a:pt x="1995" y="5962"/>
                </a:lnTo>
                <a:lnTo>
                  <a:pt x="1703" y="5986"/>
                </a:lnTo>
                <a:lnTo>
                  <a:pt x="1192" y="6083"/>
                </a:lnTo>
                <a:lnTo>
                  <a:pt x="973" y="6108"/>
                </a:lnTo>
                <a:lnTo>
                  <a:pt x="706" y="6181"/>
                </a:lnTo>
                <a:lnTo>
                  <a:pt x="584" y="6229"/>
                </a:lnTo>
                <a:lnTo>
                  <a:pt x="462" y="6278"/>
                </a:lnTo>
                <a:lnTo>
                  <a:pt x="365" y="6351"/>
                </a:lnTo>
                <a:lnTo>
                  <a:pt x="292" y="6424"/>
                </a:lnTo>
                <a:lnTo>
                  <a:pt x="243" y="6448"/>
                </a:lnTo>
                <a:lnTo>
                  <a:pt x="195" y="6473"/>
                </a:lnTo>
                <a:lnTo>
                  <a:pt x="146" y="6570"/>
                </a:lnTo>
                <a:lnTo>
                  <a:pt x="97" y="6692"/>
                </a:lnTo>
                <a:lnTo>
                  <a:pt x="73" y="6935"/>
                </a:lnTo>
                <a:lnTo>
                  <a:pt x="0" y="7738"/>
                </a:lnTo>
                <a:lnTo>
                  <a:pt x="0" y="8005"/>
                </a:lnTo>
                <a:lnTo>
                  <a:pt x="0" y="8346"/>
                </a:lnTo>
                <a:lnTo>
                  <a:pt x="24" y="8492"/>
                </a:lnTo>
                <a:lnTo>
                  <a:pt x="73" y="8638"/>
                </a:lnTo>
                <a:lnTo>
                  <a:pt x="122" y="8760"/>
                </a:lnTo>
                <a:lnTo>
                  <a:pt x="243" y="8833"/>
                </a:lnTo>
                <a:lnTo>
                  <a:pt x="219" y="8906"/>
                </a:lnTo>
                <a:lnTo>
                  <a:pt x="243" y="8954"/>
                </a:lnTo>
                <a:lnTo>
                  <a:pt x="268" y="9003"/>
                </a:lnTo>
                <a:lnTo>
                  <a:pt x="316" y="9027"/>
                </a:lnTo>
                <a:lnTo>
                  <a:pt x="560" y="9125"/>
                </a:lnTo>
                <a:lnTo>
                  <a:pt x="779" y="9198"/>
                </a:lnTo>
                <a:lnTo>
                  <a:pt x="1046" y="9246"/>
                </a:lnTo>
                <a:lnTo>
                  <a:pt x="1290" y="9271"/>
                </a:lnTo>
                <a:lnTo>
                  <a:pt x="1801" y="9344"/>
                </a:lnTo>
                <a:lnTo>
                  <a:pt x="2312" y="9368"/>
                </a:lnTo>
                <a:lnTo>
                  <a:pt x="2385" y="9538"/>
                </a:lnTo>
                <a:lnTo>
                  <a:pt x="2458" y="9660"/>
                </a:lnTo>
                <a:lnTo>
                  <a:pt x="2628" y="9952"/>
                </a:lnTo>
                <a:lnTo>
                  <a:pt x="2847" y="10195"/>
                </a:lnTo>
                <a:lnTo>
                  <a:pt x="2652" y="10366"/>
                </a:lnTo>
                <a:lnTo>
                  <a:pt x="2506" y="10560"/>
                </a:lnTo>
                <a:lnTo>
                  <a:pt x="2190" y="10925"/>
                </a:lnTo>
                <a:lnTo>
                  <a:pt x="1849" y="11363"/>
                </a:lnTo>
                <a:lnTo>
                  <a:pt x="1679" y="11558"/>
                </a:lnTo>
                <a:lnTo>
                  <a:pt x="1630" y="11680"/>
                </a:lnTo>
                <a:lnTo>
                  <a:pt x="1582" y="11777"/>
                </a:lnTo>
                <a:lnTo>
                  <a:pt x="1582" y="11850"/>
                </a:lnTo>
                <a:lnTo>
                  <a:pt x="1606" y="11923"/>
                </a:lnTo>
                <a:lnTo>
                  <a:pt x="1606" y="12045"/>
                </a:lnTo>
                <a:lnTo>
                  <a:pt x="1630" y="12166"/>
                </a:lnTo>
                <a:lnTo>
                  <a:pt x="1679" y="12264"/>
                </a:lnTo>
                <a:lnTo>
                  <a:pt x="1752" y="12385"/>
                </a:lnTo>
                <a:lnTo>
                  <a:pt x="1922" y="12604"/>
                </a:lnTo>
                <a:lnTo>
                  <a:pt x="2093" y="12775"/>
                </a:lnTo>
                <a:lnTo>
                  <a:pt x="2312" y="13018"/>
                </a:lnTo>
                <a:lnTo>
                  <a:pt x="2531" y="13237"/>
                </a:lnTo>
                <a:lnTo>
                  <a:pt x="2798" y="13456"/>
                </a:lnTo>
                <a:lnTo>
                  <a:pt x="3042" y="13651"/>
                </a:lnTo>
                <a:lnTo>
                  <a:pt x="3090" y="13699"/>
                </a:lnTo>
                <a:lnTo>
                  <a:pt x="3139" y="13699"/>
                </a:lnTo>
                <a:lnTo>
                  <a:pt x="3236" y="13675"/>
                </a:lnTo>
                <a:lnTo>
                  <a:pt x="3358" y="13699"/>
                </a:lnTo>
                <a:lnTo>
                  <a:pt x="3455" y="13675"/>
                </a:lnTo>
                <a:lnTo>
                  <a:pt x="3577" y="13651"/>
                </a:lnTo>
                <a:lnTo>
                  <a:pt x="3699" y="13602"/>
                </a:lnTo>
                <a:lnTo>
                  <a:pt x="3918" y="13456"/>
                </a:lnTo>
                <a:lnTo>
                  <a:pt x="4088" y="13334"/>
                </a:lnTo>
                <a:lnTo>
                  <a:pt x="4331" y="13140"/>
                </a:lnTo>
                <a:lnTo>
                  <a:pt x="4575" y="12921"/>
                </a:lnTo>
                <a:lnTo>
                  <a:pt x="5013" y="12434"/>
                </a:lnTo>
                <a:lnTo>
                  <a:pt x="5110" y="12531"/>
                </a:lnTo>
                <a:lnTo>
                  <a:pt x="5232" y="12580"/>
                </a:lnTo>
                <a:lnTo>
                  <a:pt x="5451" y="12677"/>
                </a:lnTo>
                <a:lnTo>
                  <a:pt x="5767" y="12823"/>
                </a:lnTo>
                <a:lnTo>
                  <a:pt x="5937" y="12872"/>
                </a:lnTo>
                <a:lnTo>
                  <a:pt x="6108" y="12896"/>
                </a:lnTo>
                <a:lnTo>
                  <a:pt x="6156" y="13091"/>
                </a:lnTo>
                <a:lnTo>
                  <a:pt x="6181" y="13261"/>
                </a:lnTo>
                <a:lnTo>
                  <a:pt x="6254" y="13651"/>
                </a:lnTo>
                <a:lnTo>
                  <a:pt x="6302" y="14040"/>
                </a:lnTo>
                <a:lnTo>
                  <a:pt x="6302" y="14259"/>
                </a:lnTo>
                <a:lnTo>
                  <a:pt x="6302" y="14502"/>
                </a:lnTo>
                <a:lnTo>
                  <a:pt x="6327" y="14600"/>
                </a:lnTo>
                <a:lnTo>
                  <a:pt x="6351" y="14721"/>
                </a:lnTo>
                <a:lnTo>
                  <a:pt x="6400" y="14794"/>
                </a:lnTo>
                <a:lnTo>
                  <a:pt x="6473" y="14867"/>
                </a:lnTo>
                <a:lnTo>
                  <a:pt x="6497" y="14892"/>
                </a:lnTo>
                <a:lnTo>
                  <a:pt x="6521" y="14940"/>
                </a:lnTo>
                <a:lnTo>
                  <a:pt x="6619" y="14989"/>
                </a:lnTo>
                <a:lnTo>
                  <a:pt x="6716" y="15038"/>
                </a:lnTo>
                <a:lnTo>
                  <a:pt x="6838" y="15062"/>
                </a:lnTo>
                <a:lnTo>
                  <a:pt x="6959" y="15086"/>
                </a:lnTo>
                <a:lnTo>
                  <a:pt x="7203" y="15086"/>
                </a:lnTo>
                <a:lnTo>
                  <a:pt x="7421" y="15062"/>
                </a:lnTo>
                <a:lnTo>
                  <a:pt x="8030" y="15038"/>
                </a:lnTo>
                <a:lnTo>
                  <a:pt x="8638" y="15038"/>
                </a:lnTo>
                <a:lnTo>
                  <a:pt x="8735" y="15013"/>
                </a:lnTo>
                <a:lnTo>
                  <a:pt x="8808" y="14965"/>
                </a:lnTo>
                <a:lnTo>
                  <a:pt x="8857" y="14867"/>
                </a:lnTo>
                <a:lnTo>
                  <a:pt x="8881" y="14794"/>
                </a:lnTo>
                <a:lnTo>
                  <a:pt x="8906" y="14770"/>
                </a:lnTo>
                <a:lnTo>
                  <a:pt x="8979" y="14673"/>
                </a:lnTo>
                <a:lnTo>
                  <a:pt x="9027" y="14551"/>
                </a:lnTo>
                <a:lnTo>
                  <a:pt x="9100" y="14283"/>
                </a:lnTo>
                <a:lnTo>
                  <a:pt x="9149" y="13772"/>
                </a:lnTo>
                <a:lnTo>
                  <a:pt x="9222" y="13286"/>
                </a:lnTo>
                <a:lnTo>
                  <a:pt x="9246" y="13042"/>
                </a:lnTo>
                <a:lnTo>
                  <a:pt x="9246" y="12799"/>
                </a:lnTo>
                <a:lnTo>
                  <a:pt x="9514" y="12799"/>
                </a:lnTo>
                <a:lnTo>
                  <a:pt x="9757" y="12726"/>
                </a:lnTo>
                <a:lnTo>
                  <a:pt x="10001" y="12629"/>
                </a:lnTo>
                <a:lnTo>
                  <a:pt x="10122" y="12556"/>
                </a:lnTo>
                <a:lnTo>
                  <a:pt x="10220" y="12483"/>
                </a:lnTo>
                <a:lnTo>
                  <a:pt x="10341" y="12604"/>
                </a:lnTo>
                <a:lnTo>
                  <a:pt x="10487" y="12726"/>
                </a:lnTo>
                <a:lnTo>
                  <a:pt x="10779" y="12945"/>
                </a:lnTo>
                <a:lnTo>
                  <a:pt x="11290" y="13310"/>
                </a:lnTo>
                <a:lnTo>
                  <a:pt x="11826" y="13675"/>
                </a:lnTo>
                <a:lnTo>
                  <a:pt x="11874" y="13699"/>
                </a:lnTo>
                <a:lnTo>
                  <a:pt x="11947" y="13724"/>
                </a:lnTo>
                <a:lnTo>
                  <a:pt x="11996" y="13699"/>
                </a:lnTo>
                <a:lnTo>
                  <a:pt x="12045" y="13675"/>
                </a:lnTo>
                <a:lnTo>
                  <a:pt x="12142" y="13602"/>
                </a:lnTo>
                <a:lnTo>
                  <a:pt x="12166" y="13480"/>
                </a:lnTo>
                <a:lnTo>
                  <a:pt x="12361" y="13334"/>
                </a:lnTo>
                <a:lnTo>
                  <a:pt x="12531" y="13164"/>
                </a:lnTo>
                <a:lnTo>
                  <a:pt x="12872" y="12799"/>
                </a:lnTo>
                <a:lnTo>
                  <a:pt x="13286" y="12385"/>
                </a:lnTo>
                <a:lnTo>
                  <a:pt x="13480" y="12166"/>
                </a:lnTo>
                <a:lnTo>
                  <a:pt x="13675" y="11947"/>
                </a:lnTo>
                <a:lnTo>
                  <a:pt x="13699" y="11874"/>
                </a:lnTo>
                <a:lnTo>
                  <a:pt x="13699" y="11801"/>
                </a:lnTo>
                <a:lnTo>
                  <a:pt x="13724" y="11704"/>
                </a:lnTo>
                <a:lnTo>
                  <a:pt x="13699" y="11607"/>
                </a:lnTo>
                <a:lnTo>
                  <a:pt x="13553" y="11363"/>
                </a:lnTo>
                <a:lnTo>
                  <a:pt x="13407" y="11120"/>
                </a:lnTo>
                <a:lnTo>
                  <a:pt x="13067" y="10682"/>
                </a:lnTo>
                <a:lnTo>
                  <a:pt x="12945" y="10512"/>
                </a:lnTo>
                <a:lnTo>
                  <a:pt x="12799" y="10341"/>
                </a:lnTo>
                <a:lnTo>
                  <a:pt x="12629" y="10195"/>
                </a:lnTo>
                <a:lnTo>
                  <a:pt x="12458" y="10074"/>
                </a:lnTo>
                <a:lnTo>
                  <a:pt x="12604" y="9855"/>
                </a:lnTo>
                <a:lnTo>
                  <a:pt x="12750" y="9611"/>
                </a:lnTo>
                <a:lnTo>
                  <a:pt x="12823" y="9368"/>
                </a:lnTo>
                <a:lnTo>
                  <a:pt x="12872" y="9125"/>
                </a:lnTo>
                <a:lnTo>
                  <a:pt x="12994" y="9149"/>
                </a:lnTo>
                <a:lnTo>
                  <a:pt x="13091" y="9173"/>
                </a:lnTo>
                <a:lnTo>
                  <a:pt x="13334" y="9173"/>
                </a:lnTo>
                <a:lnTo>
                  <a:pt x="13797" y="9149"/>
                </a:lnTo>
                <a:lnTo>
                  <a:pt x="14283" y="9125"/>
                </a:lnTo>
                <a:lnTo>
                  <a:pt x="14794" y="9076"/>
                </a:lnTo>
                <a:lnTo>
                  <a:pt x="14867" y="9052"/>
                </a:lnTo>
                <a:lnTo>
                  <a:pt x="14916" y="9003"/>
                </a:lnTo>
                <a:lnTo>
                  <a:pt x="14940" y="8954"/>
                </a:lnTo>
                <a:lnTo>
                  <a:pt x="14965" y="8906"/>
                </a:lnTo>
                <a:lnTo>
                  <a:pt x="15038" y="8881"/>
                </a:lnTo>
                <a:lnTo>
                  <a:pt x="15086" y="8833"/>
                </a:lnTo>
                <a:lnTo>
                  <a:pt x="15135" y="8760"/>
                </a:lnTo>
                <a:lnTo>
                  <a:pt x="15135" y="8687"/>
                </a:lnTo>
                <a:lnTo>
                  <a:pt x="15135" y="7689"/>
                </a:lnTo>
                <a:lnTo>
                  <a:pt x="15135" y="7203"/>
                </a:lnTo>
                <a:lnTo>
                  <a:pt x="15086" y="6716"/>
                </a:lnTo>
                <a:lnTo>
                  <a:pt x="15062" y="6643"/>
                </a:lnTo>
                <a:lnTo>
                  <a:pt x="15013" y="6570"/>
                </a:lnTo>
                <a:lnTo>
                  <a:pt x="14940" y="6546"/>
                </a:lnTo>
                <a:lnTo>
                  <a:pt x="14867" y="6521"/>
                </a:lnTo>
                <a:lnTo>
                  <a:pt x="14819" y="6400"/>
                </a:lnTo>
                <a:lnTo>
                  <a:pt x="14746" y="6302"/>
                </a:lnTo>
                <a:lnTo>
                  <a:pt x="14648" y="6229"/>
                </a:lnTo>
                <a:lnTo>
                  <a:pt x="14527" y="6181"/>
                </a:lnTo>
                <a:lnTo>
                  <a:pt x="14259" y="6108"/>
                </a:lnTo>
                <a:lnTo>
                  <a:pt x="14016" y="6083"/>
                </a:lnTo>
                <a:lnTo>
                  <a:pt x="13480" y="6010"/>
                </a:lnTo>
                <a:lnTo>
                  <a:pt x="13213" y="5986"/>
                </a:lnTo>
                <a:lnTo>
                  <a:pt x="12921" y="5986"/>
                </a:lnTo>
                <a:lnTo>
                  <a:pt x="12896" y="5694"/>
                </a:lnTo>
                <a:lnTo>
                  <a:pt x="12848" y="5426"/>
                </a:lnTo>
                <a:lnTo>
                  <a:pt x="12823" y="5256"/>
                </a:lnTo>
                <a:lnTo>
                  <a:pt x="12775" y="5086"/>
                </a:lnTo>
                <a:lnTo>
                  <a:pt x="12702" y="4915"/>
                </a:lnTo>
                <a:lnTo>
                  <a:pt x="12629" y="4769"/>
                </a:lnTo>
                <a:lnTo>
                  <a:pt x="12750" y="4599"/>
                </a:lnTo>
                <a:lnTo>
                  <a:pt x="12848" y="4453"/>
                </a:lnTo>
                <a:lnTo>
                  <a:pt x="13213" y="3918"/>
                </a:lnTo>
                <a:lnTo>
                  <a:pt x="13432" y="3650"/>
                </a:lnTo>
                <a:lnTo>
                  <a:pt x="13651" y="3407"/>
                </a:lnTo>
                <a:lnTo>
                  <a:pt x="13699" y="3309"/>
                </a:lnTo>
                <a:lnTo>
                  <a:pt x="13699" y="3261"/>
                </a:lnTo>
                <a:lnTo>
                  <a:pt x="13699" y="3212"/>
                </a:lnTo>
                <a:lnTo>
                  <a:pt x="13675" y="3139"/>
                </a:lnTo>
                <a:lnTo>
                  <a:pt x="13699" y="3090"/>
                </a:lnTo>
                <a:lnTo>
                  <a:pt x="13675" y="3017"/>
                </a:lnTo>
                <a:lnTo>
                  <a:pt x="13675" y="2944"/>
                </a:lnTo>
                <a:lnTo>
                  <a:pt x="13602" y="2847"/>
                </a:lnTo>
                <a:lnTo>
                  <a:pt x="13407" y="2628"/>
                </a:lnTo>
                <a:lnTo>
                  <a:pt x="13164" y="2360"/>
                </a:lnTo>
                <a:lnTo>
                  <a:pt x="12896" y="2093"/>
                </a:lnTo>
                <a:lnTo>
                  <a:pt x="12702" y="1922"/>
                </a:lnTo>
                <a:lnTo>
                  <a:pt x="12434" y="1728"/>
                </a:lnTo>
                <a:lnTo>
                  <a:pt x="12312" y="1655"/>
                </a:lnTo>
                <a:lnTo>
                  <a:pt x="12166" y="1582"/>
                </a:lnTo>
                <a:lnTo>
                  <a:pt x="12020" y="1557"/>
                </a:lnTo>
                <a:lnTo>
                  <a:pt x="11899" y="1582"/>
                </a:lnTo>
                <a:lnTo>
                  <a:pt x="11850" y="1582"/>
                </a:lnTo>
                <a:lnTo>
                  <a:pt x="11777" y="1606"/>
                </a:lnTo>
                <a:lnTo>
                  <a:pt x="11534" y="1728"/>
                </a:lnTo>
                <a:lnTo>
                  <a:pt x="11290" y="1874"/>
                </a:lnTo>
                <a:lnTo>
                  <a:pt x="10828" y="2190"/>
                </a:lnTo>
                <a:lnTo>
                  <a:pt x="10560" y="2385"/>
                </a:lnTo>
                <a:lnTo>
                  <a:pt x="10414" y="2506"/>
                </a:lnTo>
                <a:lnTo>
                  <a:pt x="10293" y="2628"/>
                </a:lnTo>
                <a:lnTo>
                  <a:pt x="10098" y="2506"/>
                </a:lnTo>
                <a:lnTo>
                  <a:pt x="9879" y="2409"/>
                </a:lnTo>
                <a:lnTo>
                  <a:pt x="9636" y="2336"/>
                </a:lnTo>
                <a:lnTo>
                  <a:pt x="9417" y="2312"/>
                </a:lnTo>
                <a:lnTo>
                  <a:pt x="9392" y="2287"/>
                </a:lnTo>
                <a:lnTo>
                  <a:pt x="9295" y="1995"/>
                </a:lnTo>
                <a:lnTo>
                  <a:pt x="9246" y="1703"/>
                </a:lnTo>
                <a:lnTo>
                  <a:pt x="9246" y="1679"/>
                </a:lnTo>
                <a:lnTo>
                  <a:pt x="9271" y="1630"/>
                </a:lnTo>
                <a:lnTo>
                  <a:pt x="9271" y="1606"/>
                </a:lnTo>
                <a:lnTo>
                  <a:pt x="9198" y="1484"/>
                </a:lnTo>
                <a:lnTo>
                  <a:pt x="9149" y="949"/>
                </a:lnTo>
                <a:lnTo>
                  <a:pt x="9125" y="681"/>
                </a:lnTo>
                <a:lnTo>
                  <a:pt x="9052" y="438"/>
                </a:lnTo>
                <a:lnTo>
                  <a:pt x="9100" y="389"/>
                </a:lnTo>
                <a:lnTo>
                  <a:pt x="9100" y="341"/>
                </a:lnTo>
                <a:lnTo>
                  <a:pt x="9125" y="292"/>
                </a:lnTo>
                <a:lnTo>
                  <a:pt x="9100" y="243"/>
                </a:lnTo>
                <a:lnTo>
                  <a:pt x="9076" y="170"/>
                </a:lnTo>
                <a:lnTo>
                  <a:pt x="9052" y="146"/>
                </a:lnTo>
                <a:lnTo>
                  <a:pt x="9003" y="97"/>
                </a:lnTo>
                <a:lnTo>
                  <a:pt x="8930" y="97"/>
                </a:lnTo>
                <a:lnTo>
                  <a:pt x="8614" y="49"/>
                </a:lnTo>
                <a:lnTo>
                  <a:pt x="8297" y="49"/>
                </a:lnTo>
                <a:lnTo>
                  <a:pt x="7665" y="24"/>
                </a:lnTo>
                <a:lnTo>
                  <a:pt x="7348" y="24"/>
                </a:lnTo>
                <a:lnTo>
                  <a:pt x="7008" y="0"/>
                </a:lnTo>
                <a:close/>
                <a:moveTo>
                  <a:pt x="17471" y="11655"/>
                </a:moveTo>
                <a:lnTo>
                  <a:pt x="17300" y="11704"/>
                </a:lnTo>
                <a:lnTo>
                  <a:pt x="16960" y="11801"/>
                </a:lnTo>
                <a:lnTo>
                  <a:pt x="16692" y="11923"/>
                </a:lnTo>
                <a:lnTo>
                  <a:pt x="16522" y="12045"/>
                </a:lnTo>
                <a:lnTo>
                  <a:pt x="16351" y="12191"/>
                </a:lnTo>
                <a:lnTo>
                  <a:pt x="16205" y="12385"/>
                </a:lnTo>
                <a:lnTo>
                  <a:pt x="16084" y="12556"/>
                </a:lnTo>
                <a:lnTo>
                  <a:pt x="15986" y="12750"/>
                </a:lnTo>
                <a:lnTo>
                  <a:pt x="15913" y="12969"/>
                </a:lnTo>
                <a:lnTo>
                  <a:pt x="15865" y="13188"/>
                </a:lnTo>
                <a:lnTo>
                  <a:pt x="15816" y="13407"/>
                </a:lnTo>
                <a:lnTo>
                  <a:pt x="15816" y="13602"/>
                </a:lnTo>
                <a:lnTo>
                  <a:pt x="15816" y="13797"/>
                </a:lnTo>
                <a:lnTo>
                  <a:pt x="15865" y="13991"/>
                </a:lnTo>
                <a:lnTo>
                  <a:pt x="15913" y="14186"/>
                </a:lnTo>
                <a:lnTo>
                  <a:pt x="16011" y="14381"/>
                </a:lnTo>
                <a:lnTo>
                  <a:pt x="16108" y="14551"/>
                </a:lnTo>
                <a:lnTo>
                  <a:pt x="16230" y="14721"/>
                </a:lnTo>
                <a:lnTo>
                  <a:pt x="16351" y="14892"/>
                </a:lnTo>
                <a:lnTo>
                  <a:pt x="16497" y="15038"/>
                </a:lnTo>
                <a:lnTo>
                  <a:pt x="16668" y="15159"/>
                </a:lnTo>
                <a:lnTo>
                  <a:pt x="16838" y="15257"/>
                </a:lnTo>
                <a:lnTo>
                  <a:pt x="17008" y="15354"/>
                </a:lnTo>
                <a:lnTo>
                  <a:pt x="17203" y="15427"/>
                </a:lnTo>
                <a:lnTo>
                  <a:pt x="17398" y="15476"/>
                </a:lnTo>
                <a:lnTo>
                  <a:pt x="17787" y="15476"/>
                </a:lnTo>
                <a:lnTo>
                  <a:pt x="17957" y="15427"/>
                </a:lnTo>
                <a:lnTo>
                  <a:pt x="18128" y="15403"/>
                </a:lnTo>
                <a:lnTo>
                  <a:pt x="18420" y="15257"/>
                </a:lnTo>
                <a:lnTo>
                  <a:pt x="18712" y="15086"/>
                </a:lnTo>
                <a:lnTo>
                  <a:pt x="18955" y="14867"/>
                </a:lnTo>
                <a:lnTo>
                  <a:pt x="19174" y="14600"/>
                </a:lnTo>
                <a:lnTo>
                  <a:pt x="19369" y="14308"/>
                </a:lnTo>
                <a:lnTo>
                  <a:pt x="19515" y="14016"/>
                </a:lnTo>
                <a:lnTo>
                  <a:pt x="19612" y="13699"/>
                </a:lnTo>
                <a:lnTo>
                  <a:pt x="19636" y="13505"/>
                </a:lnTo>
                <a:lnTo>
                  <a:pt x="19661" y="13286"/>
                </a:lnTo>
                <a:lnTo>
                  <a:pt x="19636" y="13115"/>
                </a:lnTo>
                <a:lnTo>
                  <a:pt x="19588" y="12921"/>
                </a:lnTo>
                <a:lnTo>
                  <a:pt x="19539" y="12775"/>
                </a:lnTo>
                <a:lnTo>
                  <a:pt x="19466" y="12604"/>
                </a:lnTo>
                <a:lnTo>
                  <a:pt x="19344" y="12458"/>
                </a:lnTo>
                <a:lnTo>
                  <a:pt x="19247" y="12337"/>
                </a:lnTo>
                <a:lnTo>
                  <a:pt x="19101" y="12215"/>
                </a:lnTo>
                <a:lnTo>
                  <a:pt x="18979" y="12093"/>
                </a:lnTo>
                <a:lnTo>
                  <a:pt x="18809" y="11996"/>
                </a:lnTo>
                <a:lnTo>
                  <a:pt x="18639" y="11923"/>
                </a:lnTo>
                <a:lnTo>
                  <a:pt x="18468" y="11850"/>
                </a:lnTo>
                <a:lnTo>
                  <a:pt x="18298" y="11801"/>
                </a:lnTo>
                <a:lnTo>
                  <a:pt x="18103" y="11753"/>
                </a:lnTo>
                <a:lnTo>
                  <a:pt x="17933" y="11728"/>
                </a:lnTo>
                <a:lnTo>
                  <a:pt x="17787" y="11680"/>
                </a:lnTo>
                <a:lnTo>
                  <a:pt x="17617" y="11655"/>
                </a:lnTo>
                <a:close/>
                <a:moveTo>
                  <a:pt x="17957" y="9417"/>
                </a:moveTo>
                <a:lnTo>
                  <a:pt x="17860" y="9490"/>
                </a:lnTo>
                <a:lnTo>
                  <a:pt x="17860" y="9514"/>
                </a:lnTo>
                <a:lnTo>
                  <a:pt x="17811" y="9587"/>
                </a:lnTo>
                <a:lnTo>
                  <a:pt x="17836" y="9660"/>
                </a:lnTo>
                <a:lnTo>
                  <a:pt x="17884" y="9709"/>
                </a:lnTo>
                <a:lnTo>
                  <a:pt x="17811" y="9757"/>
                </a:lnTo>
                <a:lnTo>
                  <a:pt x="17763" y="9782"/>
                </a:lnTo>
                <a:lnTo>
                  <a:pt x="17738" y="9830"/>
                </a:lnTo>
                <a:lnTo>
                  <a:pt x="17738" y="9879"/>
                </a:lnTo>
                <a:lnTo>
                  <a:pt x="17738" y="9928"/>
                </a:lnTo>
                <a:lnTo>
                  <a:pt x="17787" y="10001"/>
                </a:lnTo>
                <a:lnTo>
                  <a:pt x="17836" y="10049"/>
                </a:lnTo>
                <a:lnTo>
                  <a:pt x="17884" y="10098"/>
                </a:lnTo>
                <a:lnTo>
                  <a:pt x="17957" y="10122"/>
                </a:lnTo>
                <a:lnTo>
                  <a:pt x="17933" y="10147"/>
                </a:lnTo>
                <a:lnTo>
                  <a:pt x="17884" y="10195"/>
                </a:lnTo>
                <a:lnTo>
                  <a:pt x="17860" y="10244"/>
                </a:lnTo>
                <a:lnTo>
                  <a:pt x="17884" y="10317"/>
                </a:lnTo>
                <a:lnTo>
                  <a:pt x="17933" y="10414"/>
                </a:lnTo>
                <a:lnTo>
                  <a:pt x="18006" y="10487"/>
                </a:lnTo>
                <a:lnTo>
                  <a:pt x="18103" y="10512"/>
                </a:lnTo>
                <a:lnTo>
                  <a:pt x="18176" y="10536"/>
                </a:lnTo>
                <a:lnTo>
                  <a:pt x="18444" y="10585"/>
                </a:lnTo>
                <a:lnTo>
                  <a:pt x="18590" y="10609"/>
                </a:lnTo>
                <a:lnTo>
                  <a:pt x="18639" y="10633"/>
                </a:lnTo>
                <a:lnTo>
                  <a:pt x="18687" y="10609"/>
                </a:lnTo>
                <a:lnTo>
                  <a:pt x="18760" y="10682"/>
                </a:lnTo>
                <a:lnTo>
                  <a:pt x="18858" y="10731"/>
                </a:lnTo>
                <a:lnTo>
                  <a:pt x="18906" y="10731"/>
                </a:lnTo>
                <a:lnTo>
                  <a:pt x="19174" y="10828"/>
                </a:lnTo>
                <a:lnTo>
                  <a:pt x="19296" y="10877"/>
                </a:lnTo>
                <a:lnTo>
                  <a:pt x="19393" y="10950"/>
                </a:lnTo>
                <a:lnTo>
                  <a:pt x="19466" y="10998"/>
                </a:lnTo>
                <a:lnTo>
                  <a:pt x="19539" y="11023"/>
                </a:lnTo>
                <a:lnTo>
                  <a:pt x="19612" y="10998"/>
                </a:lnTo>
                <a:lnTo>
                  <a:pt x="19661" y="10974"/>
                </a:lnTo>
                <a:lnTo>
                  <a:pt x="19709" y="10950"/>
                </a:lnTo>
                <a:lnTo>
                  <a:pt x="19734" y="10901"/>
                </a:lnTo>
                <a:lnTo>
                  <a:pt x="19904" y="10779"/>
                </a:lnTo>
                <a:lnTo>
                  <a:pt x="19977" y="10706"/>
                </a:lnTo>
                <a:lnTo>
                  <a:pt x="20074" y="10658"/>
                </a:lnTo>
                <a:lnTo>
                  <a:pt x="20293" y="10487"/>
                </a:lnTo>
                <a:lnTo>
                  <a:pt x="20537" y="10366"/>
                </a:lnTo>
                <a:lnTo>
                  <a:pt x="20561" y="10341"/>
                </a:lnTo>
                <a:lnTo>
                  <a:pt x="20707" y="10463"/>
                </a:lnTo>
                <a:lnTo>
                  <a:pt x="20877" y="10609"/>
                </a:lnTo>
                <a:lnTo>
                  <a:pt x="21096" y="10828"/>
                </a:lnTo>
                <a:lnTo>
                  <a:pt x="21096" y="10828"/>
                </a:lnTo>
                <a:lnTo>
                  <a:pt x="21023" y="10779"/>
                </a:lnTo>
                <a:lnTo>
                  <a:pt x="20877" y="10682"/>
                </a:lnTo>
                <a:lnTo>
                  <a:pt x="20804" y="10658"/>
                </a:lnTo>
                <a:lnTo>
                  <a:pt x="20707" y="10633"/>
                </a:lnTo>
                <a:lnTo>
                  <a:pt x="20683" y="10633"/>
                </a:lnTo>
                <a:lnTo>
                  <a:pt x="20610" y="10658"/>
                </a:lnTo>
                <a:lnTo>
                  <a:pt x="20561" y="10731"/>
                </a:lnTo>
                <a:lnTo>
                  <a:pt x="20537" y="10779"/>
                </a:lnTo>
                <a:lnTo>
                  <a:pt x="20561" y="10852"/>
                </a:lnTo>
                <a:lnTo>
                  <a:pt x="20610" y="10925"/>
                </a:lnTo>
                <a:lnTo>
                  <a:pt x="20537" y="10974"/>
                </a:lnTo>
                <a:lnTo>
                  <a:pt x="20488" y="11023"/>
                </a:lnTo>
                <a:lnTo>
                  <a:pt x="20488" y="11096"/>
                </a:lnTo>
                <a:lnTo>
                  <a:pt x="20561" y="11266"/>
                </a:lnTo>
                <a:lnTo>
                  <a:pt x="20634" y="11436"/>
                </a:lnTo>
                <a:lnTo>
                  <a:pt x="20756" y="11582"/>
                </a:lnTo>
                <a:lnTo>
                  <a:pt x="20707" y="11534"/>
                </a:lnTo>
                <a:lnTo>
                  <a:pt x="20610" y="11412"/>
                </a:lnTo>
                <a:lnTo>
                  <a:pt x="20561" y="11315"/>
                </a:lnTo>
                <a:lnTo>
                  <a:pt x="20537" y="11266"/>
                </a:lnTo>
                <a:lnTo>
                  <a:pt x="20488" y="11242"/>
                </a:lnTo>
                <a:lnTo>
                  <a:pt x="20439" y="11217"/>
                </a:lnTo>
                <a:lnTo>
                  <a:pt x="20342" y="11217"/>
                </a:lnTo>
                <a:lnTo>
                  <a:pt x="20293" y="11242"/>
                </a:lnTo>
                <a:lnTo>
                  <a:pt x="20269" y="11290"/>
                </a:lnTo>
                <a:lnTo>
                  <a:pt x="20245" y="11339"/>
                </a:lnTo>
                <a:lnTo>
                  <a:pt x="20245" y="11436"/>
                </a:lnTo>
                <a:lnTo>
                  <a:pt x="20245" y="11509"/>
                </a:lnTo>
                <a:lnTo>
                  <a:pt x="20318" y="11680"/>
                </a:lnTo>
                <a:lnTo>
                  <a:pt x="20537" y="12020"/>
                </a:lnTo>
                <a:lnTo>
                  <a:pt x="20585" y="12069"/>
                </a:lnTo>
                <a:lnTo>
                  <a:pt x="20658" y="12093"/>
                </a:lnTo>
                <a:lnTo>
                  <a:pt x="20707" y="12239"/>
                </a:lnTo>
                <a:lnTo>
                  <a:pt x="20731" y="12385"/>
                </a:lnTo>
                <a:lnTo>
                  <a:pt x="20756" y="12556"/>
                </a:lnTo>
                <a:lnTo>
                  <a:pt x="20756" y="12677"/>
                </a:lnTo>
                <a:lnTo>
                  <a:pt x="20780" y="12799"/>
                </a:lnTo>
                <a:lnTo>
                  <a:pt x="20804" y="12872"/>
                </a:lnTo>
                <a:lnTo>
                  <a:pt x="20853" y="12921"/>
                </a:lnTo>
                <a:lnTo>
                  <a:pt x="20926" y="12945"/>
                </a:lnTo>
                <a:lnTo>
                  <a:pt x="21023" y="12945"/>
                </a:lnTo>
                <a:lnTo>
                  <a:pt x="21218" y="12994"/>
                </a:lnTo>
                <a:lnTo>
                  <a:pt x="21413" y="13018"/>
                </a:lnTo>
                <a:lnTo>
                  <a:pt x="21534" y="13042"/>
                </a:lnTo>
                <a:lnTo>
                  <a:pt x="21705" y="13067"/>
                </a:lnTo>
                <a:lnTo>
                  <a:pt x="21899" y="13091"/>
                </a:lnTo>
                <a:lnTo>
                  <a:pt x="21997" y="13115"/>
                </a:lnTo>
                <a:lnTo>
                  <a:pt x="22070" y="13164"/>
                </a:lnTo>
                <a:lnTo>
                  <a:pt x="22070" y="13359"/>
                </a:lnTo>
                <a:lnTo>
                  <a:pt x="22070" y="13578"/>
                </a:lnTo>
                <a:lnTo>
                  <a:pt x="22070" y="13699"/>
                </a:lnTo>
                <a:lnTo>
                  <a:pt x="22045" y="13675"/>
                </a:lnTo>
                <a:lnTo>
                  <a:pt x="21997" y="13626"/>
                </a:lnTo>
                <a:lnTo>
                  <a:pt x="21924" y="13602"/>
                </a:lnTo>
                <a:lnTo>
                  <a:pt x="21851" y="13626"/>
                </a:lnTo>
                <a:lnTo>
                  <a:pt x="21802" y="13675"/>
                </a:lnTo>
                <a:lnTo>
                  <a:pt x="21778" y="13724"/>
                </a:lnTo>
                <a:lnTo>
                  <a:pt x="21729" y="13651"/>
                </a:lnTo>
                <a:lnTo>
                  <a:pt x="21680" y="13602"/>
                </a:lnTo>
                <a:lnTo>
                  <a:pt x="21656" y="13602"/>
                </a:lnTo>
                <a:lnTo>
                  <a:pt x="21607" y="13578"/>
                </a:lnTo>
                <a:lnTo>
                  <a:pt x="21534" y="13602"/>
                </a:lnTo>
                <a:lnTo>
                  <a:pt x="21486" y="13651"/>
                </a:lnTo>
                <a:lnTo>
                  <a:pt x="21437" y="13699"/>
                </a:lnTo>
                <a:lnTo>
                  <a:pt x="21388" y="13894"/>
                </a:lnTo>
                <a:lnTo>
                  <a:pt x="21364" y="13991"/>
                </a:lnTo>
                <a:lnTo>
                  <a:pt x="21315" y="14137"/>
                </a:lnTo>
                <a:lnTo>
                  <a:pt x="21315" y="14089"/>
                </a:lnTo>
                <a:lnTo>
                  <a:pt x="21315" y="13918"/>
                </a:lnTo>
                <a:lnTo>
                  <a:pt x="21291" y="13772"/>
                </a:lnTo>
                <a:lnTo>
                  <a:pt x="21267" y="13724"/>
                </a:lnTo>
                <a:lnTo>
                  <a:pt x="21242" y="13699"/>
                </a:lnTo>
                <a:lnTo>
                  <a:pt x="21194" y="13675"/>
                </a:lnTo>
                <a:lnTo>
                  <a:pt x="21145" y="13651"/>
                </a:lnTo>
                <a:lnTo>
                  <a:pt x="21072" y="13675"/>
                </a:lnTo>
                <a:lnTo>
                  <a:pt x="21023" y="13724"/>
                </a:lnTo>
                <a:lnTo>
                  <a:pt x="20999" y="13772"/>
                </a:lnTo>
                <a:lnTo>
                  <a:pt x="20975" y="13845"/>
                </a:lnTo>
                <a:lnTo>
                  <a:pt x="20926" y="13967"/>
                </a:lnTo>
                <a:lnTo>
                  <a:pt x="20926" y="14016"/>
                </a:lnTo>
                <a:lnTo>
                  <a:pt x="20829" y="14381"/>
                </a:lnTo>
                <a:lnTo>
                  <a:pt x="20829" y="14454"/>
                </a:lnTo>
                <a:lnTo>
                  <a:pt x="20756" y="14600"/>
                </a:lnTo>
                <a:lnTo>
                  <a:pt x="20707" y="14721"/>
                </a:lnTo>
                <a:lnTo>
                  <a:pt x="20610" y="14867"/>
                </a:lnTo>
                <a:lnTo>
                  <a:pt x="20512" y="14989"/>
                </a:lnTo>
                <a:lnTo>
                  <a:pt x="20488" y="15038"/>
                </a:lnTo>
                <a:lnTo>
                  <a:pt x="20439" y="15086"/>
                </a:lnTo>
                <a:lnTo>
                  <a:pt x="20439" y="15135"/>
                </a:lnTo>
                <a:lnTo>
                  <a:pt x="20439" y="15184"/>
                </a:lnTo>
                <a:lnTo>
                  <a:pt x="20439" y="15257"/>
                </a:lnTo>
                <a:lnTo>
                  <a:pt x="20488" y="15305"/>
                </a:lnTo>
                <a:lnTo>
                  <a:pt x="20512" y="15330"/>
                </a:lnTo>
                <a:lnTo>
                  <a:pt x="20585" y="15354"/>
                </a:lnTo>
                <a:lnTo>
                  <a:pt x="20634" y="15378"/>
                </a:lnTo>
                <a:lnTo>
                  <a:pt x="20658" y="15378"/>
                </a:lnTo>
                <a:lnTo>
                  <a:pt x="20804" y="15548"/>
                </a:lnTo>
                <a:lnTo>
                  <a:pt x="20926" y="15694"/>
                </a:lnTo>
                <a:lnTo>
                  <a:pt x="21048" y="15889"/>
                </a:lnTo>
                <a:lnTo>
                  <a:pt x="21194" y="16108"/>
                </a:lnTo>
                <a:lnTo>
                  <a:pt x="21048" y="16254"/>
                </a:lnTo>
                <a:lnTo>
                  <a:pt x="20902" y="16424"/>
                </a:lnTo>
                <a:lnTo>
                  <a:pt x="20829" y="16473"/>
                </a:lnTo>
                <a:lnTo>
                  <a:pt x="20756" y="16424"/>
                </a:lnTo>
                <a:lnTo>
                  <a:pt x="20683" y="16400"/>
                </a:lnTo>
                <a:lnTo>
                  <a:pt x="20585" y="16424"/>
                </a:lnTo>
                <a:lnTo>
                  <a:pt x="20488" y="16473"/>
                </a:lnTo>
                <a:lnTo>
                  <a:pt x="20488" y="16376"/>
                </a:lnTo>
                <a:lnTo>
                  <a:pt x="20464" y="16303"/>
                </a:lnTo>
                <a:lnTo>
                  <a:pt x="20391" y="16230"/>
                </a:lnTo>
                <a:lnTo>
                  <a:pt x="20293" y="16205"/>
                </a:lnTo>
                <a:lnTo>
                  <a:pt x="20220" y="16230"/>
                </a:lnTo>
                <a:lnTo>
                  <a:pt x="20220" y="16157"/>
                </a:lnTo>
                <a:lnTo>
                  <a:pt x="20220" y="16108"/>
                </a:lnTo>
                <a:lnTo>
                  <a:pt x="20196" y="16035"/>
                </a:lnTo>
                <a:lnTo>
                  <a:pt x="20172" y="16011"/>
                </a:lnTo>
                <a:lnTo>
                  <a:pt x="20123" y="15986"/>
                </a:lnTo>
                <a:lnTo>
                  <a:pt x="20074" y="15962"/>
                </a:lnTo>
                <a:lnTo>
                  <a:pt x="20001" y="15986"/>
                </a:lnTo>
                <a:lnTo>
                  <a:pt x="19928" y="16011"/>
                </a:lnTo>
                <a:lnTo>
                  <a:pt x="19831" y="16059"/>
                </a:lnTo>
                <a:lnTo>
                  <a:pt x="19636" y="16181"/>
                </a:lnTo>
                <a:lnTo>
                  <a:pt x="19588" y="16230"/>
                </a:lnTo>
                <a:lnTo>
                  <a:pt x="19466" y="16205"/>
                </a:lnTo>
                <a:lnTo>
                  <a:pt x="19417" y="16205"/>
                </a:lnTo>
                <a:lnTo>
                  <a:pt x="19369" y="16230"/>
                </a:lnTo>
                <a:lnTo>
                  <a:pt x="19271" y="16254"/>
                </a:lnTo>
                <a:lnTo>
                  <a:pt x="19198" y="16303"/>
                </a:lnTo>
                <a:lnTo>
                  <a:pt x="19077" y="16376"/>
                </a:lnTo>
                <a:lnTo>
                  <a:pt x="18979" y="16400"/>
                </a:lnTo>
                <a:lnTo>
                  <a:pt x="18882" y="16424"/>
                </a:lnTo>
                <a:lnTo>
                  <a:pt x="18785" y="16473"/>
                </a:lnTo>
                <a:lnTo>
                  <a:pt x="18687" y="16497"/>
                </a:lnTo>
                <a:lnTo>
                  <a:pt x="18614" y="16546"/>
                </a:lnTo>
                <a:lnTo>
                  <a:pt x="18517" y="16595"/>
                </a:lnTo>
                <a:lnTo>
                  <a:pt x="18444" y="16619"/>
                </a:lnTo>
                <a:lnTo>
                  <a:pt x="18371" y="16668"/>
                </a:lnTo>
                <a:lnTo>
                  <a:pt x="18274" y="16692"/>
                </a:lnTo>
                <a:lnTo>
                  <a:pt x="18176" y="16716"/>
                </a:lnTo>
                <a:lnTo>
                  <a:pt x="18079" y="16765"/>
                </a:lnTo>
                <a:lnTo>
                  <a:pt x="18055" y="16814"/>
                </a:lnTo>
                <a:lnTo>
                  <a:pt x="18030" y="16838"/>
                </a:lnTo>
                <a:lnTo>
                  <a:pt x="18030" y="16911"/>
                </a:lnTo>
                <a:lnTo>
                  <a:pt x="18055" y="16960"/>
                </a:lnTo>
                <a:lnTo>
                  <a:pt x="18079" y="17008"/>
                </a:lnTo>
                <a:lnTo>
                  <a:pt x="18152" y="17057"/>
                </a:lnTo>
                <a:lnTo>
                  <a:pt x="18103" y="17106"/>
                </a:lnTo>
                <a:lnTo>
                  <a:pt x="18079" y="17154"/>
                </a:lnTo>
                <a:lnTo>
                  <a:pt x="18055" y="17203"/>
                </a:lnTo>
                <a:lnTo>
                  <a:pt x="18079" y="17252"/>
                </a:lnTo>
                <a:lnTo>
                  <a:pt x="18103" y="17300"/>
                </a:lnTo>
                <a:lnTo>
                  <a:pt x="18152" y="17349"/>
                </a:lnTo>
                <a:lnTo>
                  <a:pt x="18225" y="17373"/>
                </a:lnTo>
                <a:lnTo>
                  <a:pt x="18201" y="17373"/>
                </a:lnTo>
                <a:lnTo>
                  <a:pt x="18103" y="17398"/>
                </a:lnTo>
                <a:lnTo>
                  <a:pt x="18055" y="17446"/>
                </a:lnTo>
                <a:lnTo>
                  <a:pt x="18006" y="17519"/>
                </a:lnTo>
                <a:lnTo>
                  <a:pt x="18030" y="17592"/>
                </a:lnTo>
                <a:lnTo>
                  <a:pt x="18055" y="17641"/>
                </a:lnTo>
                <a:lnTo>
                  <a:pt x="18128" y="17690"/>
                </a:lnTo>
                <a:lnTo>
                  <a:pt x="18225" y="17714"/>
                </a:lnTo>
                <a:lnTo>
                  <a:pt x="17909" y="17738"/>
                </a:lnTo>
                <a:lnTo>
                  <a:pt x="17519" y="17738"/>
                </a:lnTo>
                <a:lnTo>
                  <a:pt x="17495" y="17568"/>
                </a:lnTo>
                <a:lnTo>
                  <a:pt x="17471" y="17398"/>
                </a:lnTo>
                <a:lnTo>
                  <a:pt x="17446" y="17300"/>
                </a:lnTo>
                <a:lnTo>
                  <a:pt x="17446" y="17203"/>
                </a:lnTo>
                <a:lnTo>
                  <a:pt x="17422" y="16984"/>
                </a:lnTo>
                <a:lnTo>
                  <a:pt x="17373" y="16765"/>
                </a:lnTo>
                <a:lnTo>
                  <a:pt x="17325" y="16668"/>
                </a:lnTo>
                <a:lnTo>
                  <a:pt x="17276" y="16595"/>
                </a:lnTo>
                <a:lnTo>
                  <a:pt x="17203" y="16522"/>
                </a:lnTo>
                <a:lnTo>
                  <a:pt x="17106" y="16473"/>
                </a:lnTo>
                <a:lnTo>
                  <a:pt x="17057" y="16449"/>
                </a:lnTo>
                <a:lnTo>
                  <a:pt x="17008" y="16449"/>
                </a:lnTo>
                <a:lnTo>
                  <a:pt x="16862" y="16424"/>
                </a:lnTo>
                <a:lnTo>
                  <a:pt x="16789" y="16400"/>
                </a:lnTo>
                <a:lnTo>
                  <a:pt x="16643" y="16327"/>
                </a:lnTo>
                <a:lnTo>
                  <a:pt x="16449" y="16254"/>
                </a:lnTo>
                <a:lnTo>
                  <a:pt x="16376" y="16181"/>
                </a:lnTo>
                <a:lnTo>
                  <a:pt x="16278" y="16157"/>
                </a:lnTo>
                <a:lnTo>
                  <a:pt x="16181" y="16181"/>
                </a:lnTo>
                <a:lnTo>
                  <a:pt x="16157" y="16181"/>
                </a:lnTo>
                <a:lnTo>
                  <a:pt x="16035" y="16132"/>
                </a:lnTo>
                <a:lnTo>
                  <a:pt x="16011" y="16108"/>
                </a:lnTo>
                <a:lnTo>
                  <a:pt x="15913" y="16059"/>
                </a:lnTo>
                <a:lnTo>
                  <a:pt x="15792" y="16035"/>
                </a:lnTo>
                <a:lnTo>
                  <a:pt x="15694" y="16059"/>
                </a:lnTo>
                <a:lnTo>
                  <a:pt x="15646" y="16132"/>
                </a:lnTo>
                <a:lnTo>
                  <a:pt x="15621" y="16205"/>
                </a:lnTo>
                <a:lnTo>
                  <a:pt x="15646" y="16303"/>
                </a:lnTo>
                <a:lnTo>
                  <a:pt x="15646" y="16303"/>
                </a:lnTo>
                <a:lnTo>
                  <a:pt x="15597" y="16278"/>
                </a:lnTo>
                <a:lnTo>
                  <a:pt x="15500" y="16205"/>
                </a:lnTo>
                <a:lnTo>
                  <a:pt x="15402" y="16157"/>
                </a:lnTo>
                <a:lnTo>
                  <a:pt x="15354" y="16157"/>
                </a:lnTo>
                <a:lnTo>
                  <a:pt x="15305" y="16181"/>
                </a:lnTo>
                <a:lnTo>
                  <a:pt x="15256" y="16205"/>
                </a:lnTo>
                <a:lnTo>
                  <a:pt x="15232" y="16230"/>
                </a:lnTo>
                <a:lnTo>
                  <a:pt x="15208" y="16278"/>
                </a:lnTo>
                <a:lnTo>
                  <a:pt x="15232" y="16400"/>
                </a:lnTo>
                <a:lnTo>
                  <a:pt x="15281" y="16497"/>
                </a:lnTo>
                <a:lnTo>
                  <a:pt x="15232" y="16497"/>
                </a:lnTo>
                <a:lnTo>
                  <a:pt x="15183" y="16473"/>
                </a:lnTo>
                <a:lnTo>
                  <a:pt x="15135" y="16449"/>
                </a:lnTo>
                <a:lnTo>
                  <a:pt x="15062" y="16473"/>
                </a:lnTo>
                <a:lnTo>
                  <a:pt x="15038" y="16546"/>
                </a:lnTo>
                <a:lnTo>
                  <a:pt x="15013" y="16570"/>
                </a:lnTo>
                <a:lnTo>
                  <a:pt x="15013" y="16643"/>
                </a:lnTo>
                <a:lnTo>
                  <a:pt x="14916" y="16570"/>
                </a:lnTo>
                <a:lnTo>
                  <a:pt x="14770" y="16424"/>
                </a:lnTo>
                <a:lnTo>
                  <a:pt x="14624" y="16254"/>
                </a:lnTo>
                <a:lnTo>
                  <a:pt x="14721" y="16132"/>
                </a:lnTo>
                <a:lnTo>
                  <a:pt x="14794" y="15986"/>
                </a:lnTo>
                <a:lnTo>
                  <a:pt x="14892" y="15865"/>
                </a:lnTo>
                <a:lnTo>
                  <a:pt x="15062" y="15621"/>
                </a:lnTo>
                <a:lnTo>
                  <a:pt x="15305" y="15305"/>
                </a:lnTo>
                <a:lnTo>
                  <a:pt x="15378" y="15232"/>
                </a:lnTo>
                <a:lnTo>
                  <a:pt x="15402" y="15159"/>
                </a:lnTo>
                <a:lnTo>
                  <a:pt x="15402" y="15062"/>
                </a:lnTo>
                <a:lnTo>
                  <a:pt x="15329" y="14965"/>
                </a:lnTo>
                <a:lnTo>
                  <a:pt x="15183" y="14819"/>
                </a:lnTo>
                <a:lnTo>
                  <a:pt x="15086" y="14673"/>
                </a:lnTo>
                <a:lnTo>
                  <a:pt x="15038" y="14624"/>
                </a:lnTo>
                <a:lnTo>
                  <a:pt x="15013" y="14575"/>
                </a:lnTo>
                <a:lnTo>
                  <a:pt x="15013" y="14551"/>
                </a:lnTo>
                <a:lnTo>
                  <a:pt x="14989" y="14454"/>
                </a:lnTo>
                <a:lnTo>
                  <a:pt x="14940" y="14405"/>
                </a:lnTo>
                <a:lnTo>
                  <a:pt x="14892" y="14356"/>
                </a:lnTo>
                <a:lnTo>
                  <a:pt x="14794" y="14332"/>
                </a:lnTo>
                <a:lnTo>
                  <a:pt x="14478" y="14308"/>
                </a:lnTo>
                <a:lnTo>
                  <a:pt x="14113" y="14283"/>
                </a:lnTo>
                <a:lnTo>
                  <a:pt x="13748" y="14210"/>
                </a:lnTo>
                <a:lnTo>
                  <a:pt x="13724" y="14089"/>
                </a:lnTo>
                <a:lnTo>
                  <a:pt x="13724" y="14016"/>
                </a:lnTo>
                <a:lnTo>
                  <a:pt x="13699" y="13821"/>
                </a:lnTo>
                <a:lnTo>
                  <a:pt x="13724" y="13602"/>
                </a:lnTo>
                <a:lnTo>
                  <a:pt x="13724" y="13456"/>
                </a:lnTo>
                <a:lnTo>
                  <a:pt x="13748" y="13505"/>
                </a:lnTo>
                <a:lnTo>
                  <a:pt x="13821" y="13529"/>
                </a:lnTo>
                <a:lnTo>
                  <a:pt x="13894" y="13553"/>
                </a:lnTo>
                <a:lnTo>
                  <a:pt x="13943" y="13553"/>
                </a:lnTo>
                <a:lnTo>
                  <a:pt x="13991" y="13529"/>
                </a:lnTo>
                <a:lnTo>
                  <a:pt x="14016" y="13505"/>
                </a:lnTo>
                <a:lnTo>
                  <a:pt x="14089" y="13432"/>
                </a:lnTo>
                <a:lnTo>
                  <a:pt x="14137" y="13480"/>
                </a:lnTo>
                <a:lnTo>
                  <a:pt x="14186" y="13505"/>
                </a:lnTo>
                <a:lnTo>
                  <a:pt x="14235" y="13529"/>
                </a:lnTo>
                <a:lnTo>
                  <a:pt x="14308" y="13505"/>
                </a:lnTo>
                <a:lnTo>
                  <a:pt x="14381" y="13480"/>
                </a:lnTo>
                <a:lnTo>
                  <a:pt x="14429" y="13407"/>
                </a:lnTo>
                <a:lnTo>
                  <a:pt x="14502" y="13456"/>
                </a:lnTo>
                <a:lnTo>
                  <a:pt x="14575" y="13480"/>
                </a:lnTo>
                <a:lnTo>
                  <a:pt x="14624" y="13480"/>
                </a:lnTo>
                <a:lnTo>
                  <a:pt x="14673" y="13456"/>
                </a:lnTo>
                <a:lnTo>
                  <a:pt x="14721" y="13432"/>
                </a:lnTo>
                <a:lnTo>
                  <a:pt x="14746" y="13383"/>
                </a:lnTo>
                <a:lnTo>
                  <a:pt x="14770" y="13261"/>
                </a:lnTo>
                <a:lnTo>
                  <a:pt x="14794" y="13164"/>
                </a:lnTo>
                <a:lnTo>
                  <a:pt x="14819" y="13115"/>
                </a:lnTo>
                <a:lnTo>
                  <a:pt x="14819" y="13042"/>
                </a:lnTo>
                <a:lnTo>
                  <a:pt x="14843" y="12969"/>
                </a:lnTo>
                <a:lnTo>
                  <a:pt x="14916" y="12945"/>
                </a:lnTo>
                <a:lnTo>
                  <a:pt x="14965" y="12921"/>
                </a:lnTo>
                <a:lnTo>
                  <a:pt x="14989" y="12872"/>
                </a:lnTo>
                <a:lnTo>
                  <a:pt x="15013" y="12799"/>
                </a:lnTo>
                <a:lnTo>
                  <a:pt x="15038" y="12750"/>
                </a:lnTo>
                <a:lnTo>
                  <a:pt x="15038" y="12702"/>
                </a:lnTo>
                <a:lnTo>
                  <a:pt x="15062" y="12580"/>
                </a:lnTo>
                <a:lnTo>
                  <a:pt x="15086" y="12458"/>
                </a:lnTo>
                <a:lnTo>
                  <a:pt x="15159" y="12239"/>
                </a:lnTo>
                <a:lnTo>
                  <a:pt x="15232" y="12093"/>
                </a:lnTo>
                <a:lnTo>
                  <a:pt x="15281" y="12020"/>
                </a:lnTo>
                <a:lnTo>
                  <a:pt x="15329" y="11923"/>
                </a:lnTo>
                <a:lnTo>
                  <a:pt x="15305" y="11826"/>
                </a:lnTo>
                <a:lnTo>
                  <a:pt x="15256" y="11728"/>
                </a:lnTo>
                <a:lnTo>
                  <a:pt x="15062" y="11534"/>
                </a:lnTo>
                <a:lnTo>
                  <a:pt x="14867" y="11315"/>
                </a:lnTo>
                <a:lnTo>
                  <a:pt x="14575" y="10974"/>
                </a:lnTo>
                <a:lnTo>
                  <a:pt x="14697" y="10828"/>
                </a:lnTo>
                <a:lnTo>
                  <a:pt x="14819" y="10682"/>
                </a:lnTo>
                <a:lnTo>
                  <a:pt x="14867" y="10633"/>
                </a:lnTo>
                <a:lnTo>
                  <a:pt x="14892" y="10706"/>
                </a:lnTo>
                <a:lnTo>
                  <a:pt x="14940" y="10731"/>
                </a:lnTo>
                <a:lnTo>
                  <a:pt x="14989" y="10779"/>
                </a:lnTo>
                <a:lnTo>
                  <a:pt x="15111" y="10779"/>
                </a:lnTo>
                <a:lnTo>
                  <a:pt x="15111" y="10828"/>
                </a:lnTo>
                <a:lnTo>
                  <a:pt x="15159" y="10877"/>
                </a:lnTo>
                <a:lnTo>
                  <a:pt x="15232" y="10925"/>
                </a:lnTo>
                <a:lnTo>
                  <a:pt x="15232" y="11023"/>
                </a:lnTo>
                <a:lnTo>
                  <a:pt x="15256" y="11120"/>
                </a:lnTo>
                <a:lnTo>
                  <a:pt x="15329" y="11193"/>
                </a:lnTo>
                <a:lnTo>
                  <a:pt x="15427" y="11217"/>
                </a:lnTo>
                <a:lnTo>
                  <a:pt x="15524" y="11193"/>
                </a:lnTo>
                <a:lnTo>
                  <a:pt x="15573" y="11120"/>
                </a:lnTo>
                <a:lnTo>
                  <a:pt x="15646" y="11023"/>
                </a:lnTo>
                <a:lnTo>
                  <a:pt x="15621" y="11096"/>
                </a:lnTo>
                <a:lnTo>
                  <a:pt x="15597" y="11169"/>
                </a:lnTo>
                <a:lnTo>
                  <a:pt x="15621" y="11217"/>
                </a:lnTo>
                <a:lnTo>
                  <a:pt x="15646" y="11290"/>
                </a:lnTo>
                <a:lnTo>
                  <a:pt x="15694" y="11315"/>
                </a:lnTo>
                <a:lnTo>
                  <a:pt x="15816" y="11315"/>
                </a:lnTo>
                <a:lnTo>
                  <a:pt x="15889" y="11266"/>
                </a:lnTo>
                <a:lnTo>
                  <a:pt x="15938" y="11217"/>
                </a:lnTo>
                <a:lnTo>
                  <a:pt x="15962" y="11217"/>
                </a:lnTo>
                <a:lnTo>
                  <a:pt x="16108" y="11071"/>
                </a:lnTo>
                <a:lnTo>
                  <a:pt x="16181" y="11047"/>
                </a:lnTo>
                <a:lnTo>
                  <a:pt x="16254" y="10998"/>
                </a:lnTo>
                <a:lnTo>
                  <a:pt x="16327" y="10998"/>
                </a:lnTo>
                <a:lnTo>
                  <a:pt x="16424" y="10974"/>
                </a:lnTo>
                <a:lnTo>
                  <a:pt x="16497" y="10925"/>
                </a:lnTo>
                <a:lnTo>
                  <a:pt x="16765" y="10828"/>
                </a:lnTo>
                <a:lnTo>
                  <a:pt x="17057" y="10731"/>
                </a:lnTo>
                <a:lnTo>
                  <a:pt x="17154" y="10682"/>
                </a:lnTo>
                <a:lnTo>
                  <a:pt x="17203" y="10609"/>
                </a:lnTo>
                <a:lnTo>
                  <a:pt x="17227" y="10585"/>
                </a:lnTo>
                <a:lnTo>
                  <a:pt x="17252" y="10463"/>
                </a:lnTo>
                <a:lnTo>
                  <a:pt x="17300" y="10317"/>
                </a:lnTo>
                <a:lnTo>
                  <a:pt x="17300" y="10049"/>
                </a:lnTo>
                <a:lnTo>
                  <a:pt x="17325" y="9855"/>
                </a:lnTo>
                <a:lnTo>
                  <a:pt x="17349" y="9709"/>
                </a:lnTo>
                <a:lnTo>
                  <a:pt x="17373" y="9563"/>
                </a:lnTo>
                <a:lnTo>
                  <a:pt x="17398" y="9417"/>
                </a:lnTo>
                <a:close/>
                <a:moveTo>
                  <a:pt x="17568" y="8954"/>
                </a:moveTo>
                <a:lnTo>
                  <a:pt x="17325" y="8979"/>
                </a:lnTo>
                <a:lnTo>
                  <a:pt x="17130" y="9027"/>
                </a:lnTo>
                <a:lnTo>
                  <a:pt x="17057" y="9076"/>
                </a:lnTo>
                <a:lnTo>
                  <a:pt x="17008" y="9173"/>
                </a:lnTo>
                <a:lnTo>
                  <a:pt x="16960" y="9271"/>
                </a:lnTo>
                <a:lnTo>
                  <a:pt x="16911" y="9392"/>
                </a:lnTo>
                <a:lnTo>
                  <a:pt x="16887" y="9660"/>
                </a:lnTo>
                <a:lnTo>
                  <a:pt x="16862" y="9782"/>
                </a:lnTo>
                <a:lnTo>
                  <a:pt x="16838" y="9928"/>
                </a:lnTo>
                <a:lnTo>
                  <a:pt x="16814" y="10147"/>
                </a:lnTo>
                <a:lnTo>
                  <a:pt x="16789" y="10341"/>
                </a:lnTo>
                <a:lnTo>
                  <a:pt x="16570" y="10439"/>
                </a:lnTo>
                <a:lnTo>
                  <a:pt x="16351" y="10536"/>
                </a:lnTo>
                <a:lnTo>
                  <a:pt x="16157" y="10414"/>
                </a:lnTo>
                <a:lnTo>
                  <a:pt x="15889" y="10220"/>
                </a:lnTo>
                <a:lnTo>
                  <a:pt x="15792" y="10147"/>
                </a:lnTo>
                <a:lnTo>
                  <a:pt x="15573" y="10001"/>
                </a:lnTo>
                <a:lnTo>
                  <a:pt x="15451" y="9928"/>
                </a:lnTo>
                <a:lnTo>
                  <a:pt x="15305" y="9903"/>
                </a:lnTo>
                <a:lnTo>
                  <a:pt x="15208" y="9879"/>
                </a:lnTo>
                <a:lnTo>
                  <a:pt x="15135" y="9903"/>
                </a:lnTo>
                <a:lnTo>
                  <a:pt x="14989" y="9976"/>
                </a:lnTo>
                <a:lnTo>
                  <a:pt x="14843" y="10074"/>
                </a:lnTo>
                <a:lnTo>
                  <a:pt x="14624" y="10293"/>
                </a:lnTo>
                <a:lnTo>
                  <a:pt x="14502" y="10414"/>
                </a:lnTo>
                <a:lnTo>
                  <a:pt x="14332" y="10609"/>
                </a:lnTo>
                <a:lnTo>
                  <a:pt x="14162" y="10779"/>
                </a:lnTo>
                <a:lnTo>
                  <a:pt x="14113" y="10828"/>
                </a:lnTo>
                <a:lnTo>
                  <a:pt x="14089" y="10877"/>
                </a:lnTo>
                <a:lnTo>
                  <a:pt x="14064" y="10950"/>
                </a:lnTo>
                <a:lnTo>
                  <a:pt x="14089" y="11023"/>
                </a:lnTo>
                <a:lnTo>
                  <a:pt x="14137" y="11120"/>
                </a:lnTo>
                <a:lnTo>
                  <a:pt x="14186" y="11217"/>
                </a:lnTo>
                <a:lnTo>
                  <a:pt x="14332" y="11412"/>
                </a:lnTo>
                <a:lnTo>
                  <a:pt x="14454" y="11534"/>
                </a:lnTo>
                <a:lnTo>
                  <a:pt x="14478" y="11607"/>
                </a:lnTo>
                <a:lnTo>
                  <a:pt x="14648" y="11801"/>
                </a:lnTo>
                <a:lnTo>
                  <a:pt x="14819" y="11996"/>
                </a:lnTo>
                <a:lnTo>
                  <a:pt x="14721" y="12166"/>
                </a:lnTo>
                <a:lnTo>
                  <a:pt x="14721" y="12191"/>
                </a:lnTo>
                <a:lnTo>
                  <a:pt x="14648" y="12361"/>
                </a:lnTo>
                <a:lnTo>
                  <a:pt x="14600" y="12531"/>
                </a:lnTo>
                <a:lnTo>
                  <a:pt x="14381" y="12556"/>
                </a:lnTo>
                <a:lnTo>
                  <a:pt x="14162" y="12580"/>
                </a:lnTo>
                <a:lnTo>
                  <a:pt x="14040" y="12604"/>
                </a:lnTo>
                <a:lnTo>
                  <a:pt x="13991" y="12604"/>
                </a:lnTo>
                <a:lnTo>
                  <a:pt x="13845" y="12653"/>
                </a:lnTo>
                <a:lnTo>
                  <a:pt x="13675" y="12677"/>
                </a:lnTo>
                <a:lnTo>
                  <a:pt x="13553" y="12750"/>
                </a:lnTo>
                <a:lnTo>
                  <a:pt x="13456" y="12823"/>
                </a:lnTo>
                <a:lnTo>
                  <a:pt x="13407" y="12872"/>
                </a:lnTo>
                <a:lnTo>
                  <a:pt x="13334" y="12945"/>
                </a:lnTo>
                <a:lnTo>
                  <a:pt x="13310" y="13018"/>
                </a:lnTo>
                <a:lnTo>
                  <a:pt x="13286" y="13164"/>
                </a:lnTo>
                <a:lnTo>
                  <a:pt x="13286" y="13213"/>
                </a:lnTo>
                <a:lnTo>
                  <a:pt x="13237" y="13699"/>
                </a:lnTo>
                <a:lnTo>
                  <a:pt x="13237" y="13748"/>
                </a:lnTo>
                <a:lnTo>
                  <a:pt x="13237" y="13918"/>
                </a:lnTo>
                <a:lnTo>
                  <a:pt x="13237" y="14113"/>
                </a:lnTo>
                <a:lnTo>
                  <a:pt x="13286" y="14283"/>
                </a:lnTo>
                <a:lnTo>
                  <a:pt x="13310" y="14356"/>
                </a:lnTo>
                <a:lnTo>
                  <a:pt x="13383" y="14405"/>
                </a:lnTo>
                <a:lnTo>
                  <a:pt x="13407" y="14502"/>
                </a:lnTo>
                <a:lnTo>
                  <a:pt x="13480" y="14551"/>
                </a:lnTo>
                <a:lnTo>
                  <a:pt x="13724" y="14648"/>
                </a:lnTo>
                <a:lnTo>
                  <a:pt x="13991" y="14697"/>
                </a:lnTo>
                <a:lnTo>
                  <a:pt x="14259" y="14746"/>
                </a:lnTo>
                <a:lnTo>
                  <a:pt x="14527" y="14770"/>
                </a:lnTo>
                <a:lnTo>
                  <a:pt x="14673" y="14770"/>
                </a:lnTo>
                <a:lnTo>
                  <a:pt x="14697" y="14867"/>
                </a:lnTo>
                <a:lnTo>
                  <a:pt x="14721" y="14916"/>
                </a:lnTo>
                <a:lnTo>
                  <a:pt x="14819" y="15038"/>
                </a:lnTo>
                <a:lnTo>
                  <a:pt x="14916" y="15184"/>
                </a:lnTo>
                <a:lnTo>
                  <a:pt x="14746" y="15330"/>
                </a:lnTo>
                <a:lnTo>
                  <a:pt x="14624" y="15500"/>
                </a:lnTo>
                <a:lnTo>
                  <a:pt x="14575" y="15573"/>
                </a:lnTo>
                <a:lnTo>
                  <a:pt x="14381" y="15816"/>
                </a:lnTo>
                <a:lnTo>
                  <a:pt x="14332" y="15865"/>
                </a:lnTo>
                <a:lnTo>
                  <a:pt x="14235" y="15986"/>
                </a:lnTo>
                <a:lnTo>
                  <a:pt x="14210" y="16059"/>
                </a:lnTo>
                <a:lnTo>
                  <a:pt x="14186" y="16108"/>
                </a:lnTo>
                <a:lnTo>
                  <a:pt x="14210" y="16230"/>
                </a:lnTo>
                <a:lnTo>
                  <a:pt x="14210" y="16303"/>
                </a:lnTo>
                <a:lnTo>
                  <a:pt x="14235" y="16376"/>
                </a:lnTo>
                <a:lnTo>
                  <a:pt x="14283" y="16522"/>
                </a:lnTo>
                <a:lnTo>
                  <a:pt x="14381" y="16643"/>
                </a:lnTo>
                <a:lnTo>
                  <a:pt x="14478" y="16765"/>
                </a:lnTo>
                <a:lnTo>
                  <a:pt x="14527" y="16789"/>
                </a:lnTo>
                <a:lnTo>
                  <a:pt x="14794" y="17081"/>
                </a:lnTo>
                <a:lnTo>
                  <a:pt x="15111" y="17349"/>
                </a:lnTo>
                <a:lnTo>
                  <a:pt x="15183" y="17373"/>
                </a:lnTo>
                <a:lnTo>
                  <a:pt x="15232" y="17398"/>
                </a:lnTo>
                <a:lnTo>
                  <a:pt x="15305" y="17373"/>
                </a:lnTo>
                <a:lnTo>
                  <a:pt x="15354" y="17373"/>
                </a:lnTo>
                <a:lnTo>
                  <a:pt x="15475" y="17349"/>
                </a:lnTo>
                <a:lnTo>
                  <a:pt x="15621" y="17300"/>
                </a:lnTo>
                <a:lnTo>
                  <a:pt x="15840" y="17154"/>
                </a:lnTo>
                <a:lnTo>
                  <a:pt x="15865" y="17130"/>
                </a:lnTo>
                <a:lnTo>
                  <a:pt x="16132" y="16911"/>
                </a:lnTo>
                <a:lnTo>
                  <a:pt x="16376" y="16668"/>
                </a:lnTo>
                <a:lnTo>
                  <a:pt x="16546" y="16741"/>
                </a:lnTo>
                <a:lnTo>
                  <a:pt x="16570" y="16765"/>
                </a:lnTo>
                <a:lnTo>
                  <a:pt x="16619" y="16789"/>
                </a:lnTo>
                <a:lnTo>
                  <a:pt x="16765" y="16862"/>
                </a:lnTo>
                <a:lnTo>
                  <a:pt x="16935" y="16887"/>
                </a:lnTo>
                <a:lnTo>
                  <a:pt x="16935" y="16960"/>
                </a:lnTo>
                <a:lnTo>
                  <a:pt x="16960" y="17033"/>
                </a:lnTo>
                <a:lnTo>
                  <a:pt x="17008" y="17276"/>
                </a:lnTo>
                <a:lnTo>
                  <a:pt x="17033" y="17495"/>
                </a:lnTo>
                <a:lnTo>
                  <a:pt x="17033" y="17617"/>
                </a:lnTo>
                <a:lnTo>
                  <a:pt x="17033" y="17738"/>
                </a:lnTo>
                <a:lnTo>
                  <a:pt x="17033" y="17860"/>
                </a:lnTo>
                <a:lnTo>
                  <a:pt x="17081" y="17982"/>
                </a:lnTo>
                <a:lnTo>
                  <a:pt x="17179" y="18079"/>
                </a:lnTo>
                <a:lnTo>
                  <a:pt x="17203" y="18103"/>
                </a:lnTo>
                <a:lnTo>
                  <a:pt x="17276" y="18152"/>
                </a:lnTo>
                <a:lnTo>
                  <a:pt x="17398" y="18201"/>
                </a:lnTo>
                <a:lnTo>
                  <a:pt x="17592" y="18225"/>
                </a:lnTo>
                <a:lnTo>
                  <a:pt x="17714" y="18201"/>
                </a:lnTo>
                <a:lnTo>
                  <a:pt x="18152" y="18201"/>
                </a:lnTo>
                <a:lnTo>
                  <a:pt x="18541" y="18176"/>
                </a:lnTo>
                <a:lnTo>
                  <a:pt x="18614" y="18176"/>
                </a:lnTo>
                <a:lnTo>
                  <a:pt x="18687" y="18128"/>
                </a:lnTo>
                <a:lnTo>
                  <a:pt x="18736" y="18055"/>
                </a:lnTo>
                <a:lnTo>
                  <a:pt x="18760" y="17982"/>
                </a:lnTo>
                <a:lnTo>
                  <a:pt x="18833" y="17860"/>
                </a:lnTo>
                <a:lnTo>
                  <a:pt x="18882" y="17738"/>
                </a:lnTo>
                <a:lnTo>
                  <a:pt x="18931" y="17471"/>
                </a:lnTo>
                <a:lnTo>
                  <a:pt x="18931" y="17349"/>
                </a:lnTo>
                <a:lnTo>
                  <a:pt x="18931" y="17325"/>
                </a:lnTo>
                <a:lnTo>
                  <a:pt x="18979" y="17081"/>
                </a:lnTo>
                <a:lnTo>
                  <a:pt x="19004" y="16838"/>
                </a:lnTo>
                <a:lnTo>
                  <a:pt x="19125" y="16814"/>
                </a:lnTo>
                <a:lnTo>
                  <a:pt x="19223" y="16789"/>
                </a:lnTo>
                <a:lnTo>
                  <a:pt x="19369" y="16741"/>
                </a:lnTo>
                <a:lnTo>
                  <a:pt x="19466" y="16692"/>
                </a:lnTo>
                <a:lnTo>
                  <a:pt x="19661" y="16838"/>
                </a:lnTo>
                <a:lnTo>
                  <a:pt x="19758" y="16911"/>
                </a:lnTo>
                <a:lnTo>
                  <a:pt x="20074" y="17130"/>
                </a:lnTo>
                <a:lnTo>
                  <a:pt x="20391" y="17349"/>
                </a:lnTo>
                <a:lnTo>
                  <a:pt x="20464" y="17398"/>
                </a:lnTo>
                <a:lnTo>
                  <a:pt x="20512" y="17398"/>
                </a:lnTo>
                <a:lnTo>
                  <a:pt x="20585" y="17373"/>
                </a:lnTo>
                <a:lnTo>
                  <a:pt x="20658" y="17349"/>
                </a:lnTo>
                <a:lnTo>
                  <a:pt x="20707" y="17276"/>
                </a:lnTo>
                <a:lnTo>
                  <a:pt x="20756" y="17203"/>
                </a:lnTo>
                <a:lnTo>
                  <a:pt x="20999" y="16984"/>
                </a:lnTo>
                <a:lnTo>
                  <a:pt x="21145" y="16814"/>
                </a:lnTo>
                <a:lnTo>
                  <a:pt x="21413" y="16570"/>
                </a:lnTo>
                <a:lnTo>
                  <a:pt x="21632" y="16278"/>
                </a:lnTo>
                <a:lnTo>
                  <a:pt x="21680" y="16230"/>
                </a:lnTo>
                <a:lnTo>
                  <a:pt x="21680" y="16157"/>
                </a:lnTo>
                <a:lnTo>
                  <a:pt x="21680" y="16084"/>
                </a:lnTo>
                <a:lnTo>
                  <a:pt x="21656" y="15986"/>
                </a:lnTo>
                <a:lnTo>
                  <a:pt x="21486" y="15670"/>
                </a:lnTo>
                <a:lnTo>
                  <a:pt x="21267" y="15403"/>
                </a:lnTo>
                <a:lnTo>
                  <a:pt x="21145" y="15232"/>
                </a:lnTo>
                <a:lnTo>
                  <a:pt x="20975" y="15086"/>
                </a:lnTo>
                <a:lnTo>
                  <a:pt x="21096" y="14867"/>
                </a:lnTo>
                <a:lnTo>
                  <a:pt x="21169" y="14648"/>
                </a:lnTo>
                <a:lnTo>
                  <a:pt x="21291" y="14673"/>
                </a:lnTo>
                <a:lnTo>
                  <a:pt x="21510" y="14648"/>
                </a:lnTo>
                <a:lnTo>
                  <a:pt x="21753" y="14648"/>
                </a:lnTo>
                <a:lnTo>
                  <a:pt x="21997" y="14624"/>
                </a:lnTo>
                <a:lnTo>
                  <a:pt x="22264" y="14600"/>
                </a:lnTo>
                <a:lnTo>
                  <a:pt x="22362" y="14551"/>
                </a:lnTo>
                <a:lnTo>
                  <a:pt x="22410" y="14478"/>
                </a:lnTo>
                <a:lnTo>
                  <a:pt x="22459" y="14429"/>
                </a:lnTo>
                <a:lnTo>
                  <a:pt x="22508" y="14381"/>
                </a:lnTo>
                <a:lnTo>
                  <a:pt x="22532" y="14332"/>
                </a:lnTo>
                <a:lnTo>
                  <a:pt x="22532" y="14259"/>
                </a:lnTo>
                <a:lnTo>
                  <a:pt x="22532" y="13845"/>
                </a:lnTo>
                <a:lnTo>
                  <a:pt x="22532" y="13456"/>
                </a:lnTo>
                <a:lnTo>
                  <a:pt x="22508" y="13067"/>
                </a:lnTo>
                <a:lnTo>
                  <a:pt x="22508" y="13018"/>
                </a:lnTo>
                <a:lnTo>
                  <a:pt x="22459" y="12945"/>
                </a:lnTo>
                <a:lnTo>
                  <a:pt x="22410" y="12921"/>
                </a:lnTo>
                <a:lnTo>
                  <a:pt x="22362" y="12896"/>
                </a:lnTo>
                <a:lnTo>
                  <a:pt x="22313" y="12823"/>
                </a:lnTo>
                <a:lnTo>
                  <a:pt x="22264" y="12750"/>
                </a:lnTo>
                <a:lnTo>
                  <a:pt x="22118" y="12677"/>
                </a:lnTo>
                <a:lnTo>
                  <a:pt x="21948" y="12629"/>
                </a:lnTo>
                <a:lnTo>
                  <a:pt x="21802" y="12604"/>
                </a:lnTo>
                <a:lnTo>
                  <a:pt x="21778" y="12604"/>
                </a:lnTo>
                <a:lnTo>
                  <a:pt x="21510" y="12556"/>
                </a:lnTo>
                <a:lnTo>
                  <a:pt x="21218" y="12556"/>
                </a:lnTo>
                <a:lnTo>
                  <a:pt x="21169" y="12337"/>
                </a:lnTo>
                <a:lnTo>
                  <a:pt x="21169" y="12288"/>
                </a:lnTo>
                <a:lnTo>
                  <a:pt x="21121" y="12093"/>
                </a:lnTo>
                <a:lnTo>
                  <a:pt x="21048" y="11923"/>
                </a:lnTo>
                <a:lnTo>
                  <a:pt x="21121" y="11826"/>
                </a:lnTo>
                <a:lnTo>
                  <a:pt x="21145" y="11777"/>
                </a:lnTo>
                <a:lnTo>
                  <a:pt x="21242" y="11655"/>
                </a:lnTo>
                <a:lnTo>
                  <a:pt x="21413" y="11412"/>
                </a:lnTo>
                <a:lnTo>
                  <a:pt x="21607" y="11169"/>
                </a:lnTo>
                <a:lnTo>
                  <a:pt x="21656" y="11120"/>
                </a:lnTo>
                <a:lnTo>
                  <a:pt x="21680" y="11071"/>
                </a:lnTo>
                <a:lnTo>
                  <a:pt x="21680" y="10998"/>
                </a:lnTo>
                <a:lnTo>
                  <a:pt x="21680" y="10950"/>
                </a:lnTo>
                <a:lnTo>
                  <a:pt x="21656" y="10925"/>
                </a:lnTo>
                <a:lnTo>
                  <a:pt x="21680" y="10901"/>
                </a:lnTo>
                <a:lnTo>
                  <a:pt x="21656" y="10804"/>
                </a:lnTo>
                <a:lnTo>
                  <a:pt x="21632" y="10731"/>
                </a:lnTo>
                <a:lnTo>
                  <a:pt x="21510" y="10609"/>
                </a:lnTo>
                <a:lnTo>
                  <a:pt x="21486" y="10560"/>
                </a:lnTo>
                <a:lnTo>
                  <a:pt x="21315" y="10390"/>
                </a:lnTo>
                <a:lnTo>
                  <a:pt x="21145" y="10244"/>
                </a:lnTo>
                <a:lnTo>
                  <a:pt x="21145" y="10220"/>
                </a:lnTo>
                <a:lnTo>
                  <a:pt x="21023" y="10122"/>
                </a:lnTo>
                <a:lnTo>
                  <a:pt x="20877" y="10001"/>
                </a:lnTo>
                <a:lnTo>
                  <a:pt x="20731" y="9928"/>
                </a:lnTo>
                <a:lnTo>
                  <a:pt x="20634" y="9903"/>
                </a:lnTo>
                <a:lnTo>
                  <a:pt x="20561" y="9879"/>
                </a:lnTo>
                <a:lnTo>
                  <a:pt x="20488" y="9903"/>
                </a:lnTo>
                <a:lnTo>
                  <a:pt x="20464" y="9903"/>
                </a:lnTo>
                <a:lnTo>
                  <a:pt x="20391" y="9928"/>
                </a:lnTo>
                <a:lnTo>
                  <a:pt x="20220" y="10001"/>
                </a:lnTo>
                <a:lnTo>
                  <a:pt x="20074" y="10098"/>
                </a:lnTo>
                <a:lnTo>
                  <a:pt x="19807" y="10293"/>
                </a:lnTo>
                <a:lnTo>
                  <a:pt x="19709" y="10341"/>
                </a:lnTo>
                <a:lnTo>
                  <a:pt x="19515" y="10487"/>
                </a:lnTo>
                <a:lnTo>
                  <a:pt x="19296" y="10390"/>
                </a:lnTo>
                <a:lnTo>
                  <a:pt x="19052" y="10341"/>
                </a:lnTo>
                <a:lnTo>
                  <a:pt x="19004" y="10098"/>
                </a:lnTo>
                <a:lnTo>
                  <a:pt x="19028" y="10025"/>
                </a:lnTo>
                <a:lnTo>
                  <a:pt x="19004" y="9976"/>
                </a:lnTo>
                <a:lnTo>
                  <a:pt x="18979" y="9903"/>
                </a:lnTo>
                <a:lnTo>
                  <a:pt x="18955" y="9782"/>
                </a:lnTo>
                <a:lnTo>
                  <a:pt x="18931" y="9563"/>
                </a:lnTo>
                <a:lnTo>
                  <a:pt x="18882" y="9319"/>
                </a:lnTo>
                <a:lnTo>
                  <a:pt x="18906" y="9246"/>
                </a:lnTo>
                <a:lnTo>
                  <a:pt x="18906" y="9149"/>
                </a:lnTo>
                <a:lnTo>
                  <a:pt x="18882" y="9100"/>
                </a:lnTo>
                <a:lnTo>
                  <a:pt x="18833" y="9052"/>
                </a:lnTo>
                <a:lnTo>
                  <a:pt x="18785" y="9027"/>
                </a:lnTo>
                <a:lnTo>
                  <a:pt x="18712" y="9003"/>
                </a:lnTo>
                <a:lnTo>
                  <a:pt x="18444" y="8979"/>
                </a:lnTo>
                <a:lnTo>
                  <a:pt x="17957" y="8979"/>
                </a:lnTo>
                <a:lnTo>
                  <a:pt x="17836" y="8954"/>
                </a:lnTo>
                <a:close/>
              </a:path>
            </a:pathLst>
          </a:custGeom>
          <a:solidFill>
            <a:srgbClr val="FFFFFF"/>
          </a:solidFill>
          <a:ln>
            <a:noFill/>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1134589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Shape 284"/>
          <p:cNvSpPr/>
          <p:nvPr/>
        </p:nvSpPr>
        <p:spPr>
          <a:xfrm>
            <a:off x="1528050" y="3568847"/>
            <a:ext cx="9135900" cy="506100"/>
          </a:xfrm>
          <a:prstGeom prst="rect">
            <a:avLst/>
          </a:prstGeom>
          <a:solidFill>
            <a:srgbClr val="20124D">
              <a:alpha val="21540"/>
            </a:srgbClr>
          </a:solidFill>
          <a:ln>
            <a:noFill/>
          </a:ln>
        </p:spPr>
        <p:txBody>
          <a:bodyPr spcFirstLastPara="1" wrap="square" lIns="91425" tIns="91425" rIns="91425" bIns="91425" anchor="ctr" anchorCtr="0">
            <a:noAutofit/>
          </a:bodyPr>
          <a:lstStyle/>
          <a:p>
            <a:endParaRPr/>
          </a:p>
        </p:txBody>
      </p:sp>
      <p:sp>
        <p:nvSpPr>
          <p:cNvPr id="285" name="Shape 285"/>
          <p:cNvSpPr txBox="1">
            <a:spLocks noGrp="1"/>
          </p:cNvSpPr>
          <p:nvPr>
            <p:ph type="title"/>
          </p:nvPr>
        </p:nvSpPr>
        <p:spPr>
          <a:xfrm>
            <a:off x="2725162" y="517811"/>
            <a:ext cx="6096150" cy="506100"/>
          </a:xfrm>
          <a:prstGeom prst="rect">
            <a:avLst/>
          </a:prstGeom>
        </p:spPr>
        <p:txBody>
          <a:bodyPr spcFirstLastPara="1" wrap="square" lIns="91425" tIns="91425" rIns="91425" bIns="91425" anchor="b" anchorCtr="0">
            <a:noAutofit/>
          </a:bodyPr>
          <a:lstStyle/>
          <a:p>
            <a:pPr lvl="0"/>
            <a:br>
              <a:rPr lang="en-US" sz="2400" b="1" dirty="0"/>
            </a:br>
            <a:br>
              <a:rPr lang="en-US" sz="2400" b="1" dirty="0"/>
            </a:br>
            <a:br>
              <a:rPr lang="en-US" sz="2400" b="1" dirty="0"/>
            </a:br>
            <a:br>
              <a:rPr lang="en-US" sz="2400" b="1" dirty="0"/>
            </a:br>
            <a:r>
              <a:rPr lang="en-US" sz="2400" b="1" dirty="0">
                <a:latin typeface="Homemade Apple"/>
                <a:ea typeface="Homemade Apple"/>
              </a:rPr>
              <a:t>1º </a:t>
            </a:r>
            <a:r>
              <a:rPr lang="en-US" sz="2400" b="1" dirty="0" err="1">
                <a:latin typeface="Homemade Apple"/>
                <a:ea typeface="Homemade Apple"/>
              </a:rPr>
              <a:t>Problema</a:t>
            </a:r>
            <a:r>
              <a:rPr lang="en-US" sz="2400" b="1" dirty="0">
                <a:latin typeface="Homemade Apple"/>
                <a:ea typeface="Homemade Apple"/>
              </a:rPr>
              <a:t>: </a:t>
            </a:r>
            <a:r>
              <a:rPr lang="en-US" sz="2400" b="1" dirty="0" err="1"/>
              <a:t>Objetos</a:t>
            </a:r>
            <a:r>
              <a:rPr lang="en-US" sz="2400" b="1" dirty="0"/>
              <a:t> de </a:t>
            </a:r>
            <a:r>
              <a:rPr lang="en-US" sz="2400" b="1" dirty="0" err="1"/>
              <a:t>Aprendizaje</a:t>
            </a:r>
            <a:endParaRPr sz="2400" b="1" dirty="0">
              <a:latin typeface="Homemade Apple"/>
              <a:ea typeface="Homemade Apple"/>
              <a:cs typeface="Homemade Apple"/>
              <a:sym typeface="Homemade Apple"/>
            </a:endParaRPr>
          </a:p>
        </p:txBody>
      </p:sp>
      <p:sp>
        <p:nvSpPr>
          <p:cNvPr id="293" name="Shape 293"/>
          <p:cNvSpPr txBox="1">
            <a:spLocks noGrp="1"/>
          </p:cNvSpPr>
          <p:nvPr>
            <p:ph type="sldNum" idx="12"/>
          </p:nvPr>
        </p:nvSpPr>
        <p:spPr>
          <a:xfrm>
            <a:off x="10114195" y="6405498"/>
            <a:ext cx="446801" cy="530459"/>
          </a:xfrm>
          <a:prstGeom prst="rect">
            <a:avLst/>
          </a:prstGeom>
        </p:spPr>
        <p:txBody>
          <a:bodyPr spcFirstLastPara="1" wrap="square" lIns="91425" tIns="91425" rIns="91425" bIns="91425" anchor="t" anchorCtr="0">
            <a:noAutofit/>
          </a:bodyPr>
          <a:lstStyle/>
          <a:p>
            <a:fld id="{00000000-1234-1234-1234-123412341234}" type="slidenum">
              <a:rPr lang="en"/>
              <a:pPr/>
              <a:t>3</a:t>
            </a:fld>
            <a:endParaRPr/>
          </a:p>
        </p:txBody>
      </p:sp>
      <p:cxnSp>
        <p:nvCxnSpPr>
          <p:cNvPr id="286" name="Shape 286"/>
          <p:cNvCxnSpPr/>
          <p:nvPr/>
        </p:nvCxnSpPr>
        <p:spPr>
          <a:xfrm>
            <a:off x="1528050" y="3810000"/>
            <a:ext cx="9135900" cy="0"/>
          </a:xfrm>
          <a:prstGeom prst="straightConnector1">
            <a:avLst/>
          </a:prstGeom>
          <a:noFill/>
          <a:ln w="19050" cap="rnd" cmpd="sng">
            <a:solidFill>
              <a:srgbClr val="FFFFFF"/>
            </a:solidFill>
            <a:prstDash val="dash"/>
            <a:round/>
            <a:headEnd type="none" w="med" len="med"/>
            <a:tailEnd type="none" w="med" len="med"/>
          </a:ln>
        </p:spPr>
      </p:cxnSp>
      <p:cxnSp>
        <p:nvCxnSpPr>
          <p:cNvPr id="287" name="Shape 287"/>
          <p:cNvCxnSpPr>
            <a:cxnSpLocks/>
          </p:cNvCxnSpPr>
          <p:nvPr/>
        </p:nvCxnSpPr>
        <p:spPr>
          <a:xfrm flipV="1">
            <a:off x="2120919" y="2967237"/>
            <a:ext cx="0" cy="835161"/>
          </a:xfrm>
          <a:prstGeom prst="straightConnector1">
            <a:avLst/>
          </a:prstGeom>
          <a:noFill/>
          <a:ln w="19050" cap="flat" cmpd="sng">
            <a:solidFill>
              <a:srgbClr val="FFFFFF"/>
            </a:solidFill>
            <a:prstDash val="solid"/>
            <a:round/>
            <a:headEnd type="none" w="med" len="med"/>
            <a:tailEnd type="oval" w="med" len="med"/>
          </a:ln>
        </p:spPr>
      </p:cxnSp>
      <p:cxnSp>
        <p:nvCxnSpPr>
          <p:cNvPr id="288" name="Shape 288"/>
          <p:cNvCxnSpPr/>
          <p:nvPr/>
        </p:nvCxnSpPr>
        <p:spPr>
          <a:xfrm rot="10800000">
            <a:off x="9581722" y="2675817"/>
            <a:ext cx="0" cy="1159200"/>
          </a:xfrm>
          <a:prstGeom prst="straightConnector1">
            <a:avLst/>
          </a:prstGeom>
          <a:noFill/>
          <a:ln w="19050" cap="flat" cmpd="sng">
            <a:solidFill>
              <a:srgbClr val="FFFFFF"/>
            </a:solidFill>
            <a:prstDash val="solid"/>
            <a:round/>
            <a:headEnd type="none" w="med" len="med"/>
            <a:tailEnd type="oval" w="med" len="med"/>
          </a:ln>
        </p:spPr>
      </p:cxnSp>
      <p:cxnSp>
        <p:nvCxnSpPr>
          <p:cNvPr id="289" name="Shape 289"/>
          <p:cNvCxnSpPr>
            <a:cxnSpLocks/>
          </p:cNvCxnSpPr>
          <p:nvPr/>
        </p:nvCxnSpPr>
        <p:spPr>
          <a:xfrm>
            <a:off x="5422987" y="2650801"/>
            <a:ext cx="0" cy="1132002"/>
          </a:xfrm>
          <a:prstGeom prst="straightConnector1">
            <a:avLst/>
          </a:prstGeom>
          <a:noFill/>
          <a:ln w="19050" cap="flat" cmpd="sng">
            <a:solidFill>
              <a:srgbClr val="FFFFFF"/>
            </a:solidFill>
            <a:prstDash val="solid"/>
            <a:round/>
            <a:headEnd type="oval" w="med" len="med"/>
            <a:tailEnd type="none" w="med" len="med"/>
          </a:ln>
        </p:spPr>
      </p:cxnSp>
      <p:sp>
        <p:nvSpPr>
          <p:cNvPr id="290" name="Shape 290"/>
          <p:cNvSpPr txBox="1"/>
          <p:nvPr/>
        </p:nvSpPr>
        <p:spPr>
          <a:xfrm>
            <a:off x="1643395" y="2200673"/>
            <a:ext cx="1396997" cy="381000"/>
          </a:xfrm>
          <a:prstGeom prst="rect">
            <a:avLst/>
          </a:prstGeom>
          <a:noFill/>
          <a:ln>
            <a:noFill/>
          </a:ln>
        </p:spPr>
        <p:txBody>
          <a:bodyPr spcFirstLastPara="1" wrap="square" lIns="91425" tIns="91425" rIns="91425" bIns="91425" anchor="t" anchorCtr="0">
            <a:noAutofit/>
          </a:bodyPr>
          <a:lstStyle/>
          <a:p>
            <a:pPr algn="ctr"/>
            <a:r>
              <a:rPr lang="en" sz="1800" dirty="0">
                <a:solidFill>
                  <a:srgbClr val="FFFFFF"/>
                </a:solidFill>
                <a:latin typeface="Raleway"/>
                <a:ea typeface="Raleway"/>
                <a:cs typeface="Raleway"/>
                <a:sym typeface="Raleway"/>
              </a:rPr>
              <a:t>1941 - 1950</a:t>
            </a:r>
            <a:endParaRPr sz="1800" dirty="0">
              <a:solidFill>
                <a:srgbClr val="FFFFFF"/>
              </a:solidFill>
              <a:latin typeface="Raleway"/>
              <a:ea typeface="Raleway"/>
              <a:cs typeface="Raleway"/>
              <a:sym typeface="Raleway"/>
            </a:endParaRPr>
          </a:p>
        </p:txBody>
      </p:sp>
      <p:sp>
        <p:nvSpPr>
          <p:cNvPr id="291" name="Shape 291"/>
          <p:cNvSpPr txBox="1"/>
          <p:nvPr/>
        </p:nvSpPr>
        <p:spPr>
          <a:xfrm>
            <a:off x="4962368" y="3802397"/>
            <a:ext cx="876544" cy="361334"/>
          </a:xfrm>
          <a:prstGeom prst="rect">
            <a:avLst/>
          </a:prstGeom>
          <a:noFill/>
          <a:ln>
            <a:noFill/>
          </a:ln>
        </p:spPr>
        <p:txBody>
          <a:bodyPr spcFirstLastPara="1" wrap="square" lIns="91425" tIns="91425" rIns="91425" bIns="91425" anchor="t" anchorCtr="0">
            <a:noAutofit/>
          </a:bodyPr>
          <a:lstStyle/>
          <a:p>
            <a:pPr lvl="0" algn="ctr"/>
            <a:r>
              <a:rPr lang="es-ES" dirty="0">
                <a:highlight>
                  <a:srgbClr val="FFFF00"/>
                </a:highlight>
              </a:rPr>
              <a:t>LEGO ®</a:t>
            </a:r>
            <a:endParaRPr sz="1800" dirty="0">
              <a:solidFill>
                <a:srgbClr val="FFFFFF"/>
              </a:solidFill>
              <a:highlight>
                <a:srgbClr val="FFFF00"/>
              </a:highlight>
              <a:latin typeface="Raleway"/>
              <a:ea typeface="Raleway"/>
              <a:cs typeface="Raleway"/>
              <a:sym typeface="Raleway"/>
            </a:endParaRPr>
          </a:p>
        </p:txBody>
      </p:sp>
      <p:sp>
        <p:nvSpPr>
          <p:cNvPr id="292" name="Shape 292"/>
          <p:cNvSpPr txBox="1"/>
          <p:nvPr/>
        </p:nvSpPr>
        <p:spPr>
          <a:xfrm>
            <a:off x="8454090" y="2269801"/>
            <a:ext cx="2310300" cy="381000"/>
          </a:xfrm>
          <a:prstGeom prst="rect">
            <a:avLst/>
          </a:prstGeom>
          <a:noFill/>
          <a:ln>
            <a:noFill/>
          </a:ln>
        </p:spPr>
        <p:txBody>
          <a:bodyPr spcFirstLastPara="1" wrap="square" lIns="91425" tIns="91425" rIns="91425" bIns="91425" anchor="t" anchorCtr="0">
            <a:noAutofit/>
          </a:bodyPr>
          <a:lstStyle/>
          <a:p>
            <a:pPr algn="ctr"/>
            <a:r>
              <a:rPr lang="en" sz="1800" dirty="0">
                <a:solidFill>
                  <a:srgbClr val="FFFFFF"/>
                </a:solidFill>
                <a:latin typeface="Raleway"/>
                <a:ea typeface="Raleway"/>
                <a:cs typeface="Raleway"/>
                <a:sym typeface="Raleway"/>
              </a:rPr>
              <a:t>2002</a:t>
            </a:r>
            <a:endParaRPr sz="1800" dirty="0">
              <a:solidFill>
                <a:srgbClr val="FFFFFF"/>
              </a:solidFill>
              <a:latin typeface="Raleway"/>
              <a:ea typeface="Raleway"/>
              <a:cs typeface="Raleway"/>
              <a:sym typeface="Raleway"/>
            </a:endParaRPr>
          </a:p>
        </p:txBody>
      </p:sp>
      <p:sp>
        <p:nvSpPr>
          <p:cNvPr id="12" name="Shape 290">
            <a:extLst>
              <a:ext uri="{FF2B5EF4-FFF2-40B4-BE49-F238E27FC236}">
                <a16:creationId xmlns:a16="http://schemas.microsoft.com/office/drawing/2014/main" id="{C17AA86F-C894-4D13-9EA6-421E882D08AE}"/>
              </a:ext>
            </a:extLst>
          </p:cNvPr>
          <p:cNvSpPr txBox="1"/>
          <p:nvPr/>
        </p:nvSpPr>
        <p:spPr>
          <a:xfrm>
            <a:off x="1483951" y="4036428"/>
            <a:ext cx="1273939" cy="1008971"/>
          </a:xfrm>
          <a:prstGeom prst="rect">
            <a:avLst/>
          </a:prstGeom>
          <a:noFill/>
          <a:ln>
            <a:noFill/>
          </a:ln>
        </p:spPr>
        <p:txBody>
          <a:bodyPr spcFirstLastPara="1" wrap="square" lIns="91425" tIns="91425" rIns="91425" bIns="91425" anchor="t" anchorCtr="0">
            <a:noAutofit/>
          </a:bodyPr>
          <a:lstStyle/>
          <a:p>
            <a:pPr algn="ctr"/>
            <a:r>
              <a:rPr lang="en-US" sz="1800" dirty="0">
                <a:solidFill>
                  <a:srgbClr val="FFFFFF"/>
                </a:solidFill>
                <a:latin typeface="Raleway"/>
                <a:ea typeface="Raleway"/>
                <a:cs typeface="Raleway"/>
                <a:sym typeface="Raleway"/>
              </a:rPr>
              <a:t>Z3</a:t>
            </a:r>
          </a:p>
          <a:p>
            <a:pPr algn="ctr"/>
            <a:r>
              <a:rPr lang="es-ES" sz="1800" dirty="0">
                <a:solidFill>
                  <a:srgbClr val="FFFFFF"/>
                </a:solidFill>
                <a:latin typeface="Raleway"/>
                <a:ea typeface="Raleway"/>
                <a:cs typeface="Raleway"/>
                <a:sym typeface="Raleway"/>
              </a:rPr>
              <a:t>Alan </a:t>
            </a:r>
            <a:r>
              <a:rPr lang="es-ES" sz="1800" dirty="0" err="1">
                <a:solidFill>
                  <a:srgbClr val="FFFFFF"/>
                </a:solidFill>
                <a:latin typeface="Raleway"/>
                <a:ea typeface="Raleway"/>
                <a:cs typeface="Raleway"/>
                <a:sym typeface="Raleway"/>
              </a:rPr>
              <a:t>Turin</a:t>
            </a:r>
            <a:r>
              <a:rPr lang="es-ES" sz="1800" dirty="0">
                <a:solidFill>
                  <a:srgbClr val="FFFFFF"/>
                </a:solidFill>
                <a:latin typeface="Raleway"/>
                <a:ea typeface="Raleway"/>
                <a:cs typeface="Raleway"/>
                <a:sym typeface="Raleway"/>
              </a:rPr>
              <a:t> </a:t>
            </a:r>
          </a:p>
          <a:p>
            <a:pPr algn="ctr"/>
            <a:endParaRPr lang="en-US" sz="1800" dirty="0">
              <a:solidFill>
                <a:srgbClr val="FFFFFF"/>
              </a:solidFill>
              <a:latin typeface="Raleway"/>
              <a:ea typeface="Raleway"/>
              <a:cs typeface="Raleway"/>
              <a:sym typeface="Raleway"/>
            </a:endParaRPr>
          </a:p>
          <a:p>
            <a:pPr algn="ctr"/>
            <a:endParaRPr sz="1800" dirty="0">
              <a:solidFill>
                <a:srgbClr val="FFFFFF"/>
              </a:solidFill>
              <a:latin typeface="Raleway"/>
              <a:ea typeface="Raleway"/>
              <a:cs typeface="Raleway"/>
              <a:sym typeface="Raleway"/>
            </a:endParaRPr>
          </a:p>
        </p:txBody>
      </p:sp>
      <p:sp>
        <p:nvSpPr>
          <p:cNvPr id="13" name="Shape 290">
            <a:extLst>
              <a:ext uri="{FF2B5EF4-FFF2-40B4-BE49-F238E27FC236}">
                <a16:creationId xmlns:a16="http://schemas.microsoft.com/office/drawing/2014/main" id="{9D54EFA9-ACF8-4AEE-8B84-4C22CDE91103}"/>
              </a:ext>
            </a:extLst>
          </p:cNvPr>
          <p:cNvSpPr txBox="1"/>
          <p:nvPr/>
        </p:nvSpPr>
        <p:spPr>
          <a:xfrm>
            <a:off x="2725162" y="1847960"/>
            <a:ext cx="1700954" cy="381000"/>
          </a:xfrm>
          <a:prstGeom prst="rect">
            <a:avLst/>
          </a:prstGeom>
          <a:noFill/>
          <a:ln>
            <a:noFill/>
          </a:ln>
        </p:spPr>
        <p:txBody>
          <a:bodyPr spcFirstLastPara="1" wrap="square" lIns="91425" tIns="91425" rIns="91425" bIns="91425" anchor="t" anchorCtr="0">
            <a:noAutofit/>
          </a:bodyPr>
          <a:lstStyle/>
          <a:p>
            <a:pPr algn="ctr"/>
            <a:r>
              <a:rPr lang="en" sz="1800" dirty="0">
                <a:solidFill>
                  <a:srgbClr val="FFFFFF"/>
                </a:solidFill>
                <a:latin typeface="Raleway"/>
                <a:ea typeface="Raleway"/>
                <a:cs typeface="Raleway"/>
                <a:sym typeface="Raleway"/>
              </a:rPr>
              <a:t>1950 - 1959</a:t>
            </a:r>
            <a:endParaRPr sz="1800" dirty="0">
              <a:solidFill>
                <a:srgbClr val="FFFFFF"/>
              </a:solidFill>
              <a:latin typeface="Raleway"/>
              <a:ea typeface="Raleway"/>
              <a:cs typeface="Raleway"/>
              <a:sym typeface="Raleway"/>
            </a:endParaRPr>
          </a:p>
        </p:txBody>
      </p:sp>
      <p:cxnSp>
        <p:nvCxnSpPr>
          <p:cNvPr id="15" name="Shape 287">
            <a:extLst>
              <a:ext uri="{FF2B5EF4-FFF2-40B4-BE49-F238E27FC236}">
                <a16:creationId xmlns:a16="http://schemas.microsoft.com/office/drawing/2014/main" id="{F5124BB1-AEF4-409A-B740-7EDCB595B510}"/>
              </a:ext>
            </a:extLst>
          </p:cNvPr>
          <p:cNvCxnSpPr>
            <a:cxnSpLocks/>
          </p:cNvCxnSpPr>
          <p:nvPr/>
        </p:nvCxnSpPr>
        <p:spPr>
          <a:xfrm flipV="1">
            <a:off x="3543596" y="2416721"/>
            <a:ext cx="0" cy="1418297"/>
          </a:xfrm>
          <a:prstGeom prst="straightConnector1">
            <a:avLst/>
          </a:prstGeom>
          <a:noFill/>
          <a:ln w="19050" cap="flat" cmpd="sng">
            <a:solidFill>
              <a:srgbClr val="FFFFFF"/>
            </a:solidFill>
            <a:prstDash val="solid"/>
            <a:round/>
            <a:headEnd type="none" w="med" len="med"/>
            <a:tailEnd type="oval" w="med" len="med"/>
          </a:ln>
        </p:spPr>
      </p:cxnSp>
      <p:sp>
        <p:nvSpPr>
          <p:cNvPr id="18" name="Shape 290">
            <a:extLst>
              <a:ext uri="{FF2B5EF4-FFF2-40B4-BE49-F238E27FC236}">
                <a16:creationId xmlns:a16="http://schemas.microsoft.com/office/drawing/2014/main" id="{A0C786CA-152B-48E6-BA68-AC7C5BE8A703}"/>
              </a:ext>
            </a:extLst>
          </p:cNvPr>
          <p:cNvSpPr txBox="1"/>
          <p:nvPr/>
        </p:nvSpPr>
        <p:spPr>
          <a:xfrm>
            <a:off x="2943404" y="4022778"/>
            <a:ext cx="1897699" cy="2674135"/>
          </a:xfrm>
          <a:prstGeom prst="rect">
            <a:avLst/>
          </a:prstGeom>
          <a:noFill/>
          <a:ln>
            <a:noFill/>
          </a:ln>
        </p:spPr>
        <p:txBody>
          <a:bodyPr spcFirstLastPara="1" wrap="square" lIns="91425" tIns="91425" rIns="91425" bIns="91425" anchor="t" anchorCtr="0">
            <a:noAutofit/>
          </a:bodyPr>
          <a:lstStyle/>
          <a:p>
            <a:r>
              <a:rPr lang="es-ES" sz="1800" dirty="0">
                <a:solidFill>
                  <a:srgbClr val="FFFFFF"/>
                </a:solidFill>
                <a:latin typeface="Raleway"/>
                <a:ea typeface="Raleway"/>
                <a:cs typeface="Raleway"/>
                <a:sym typeface="Raleway"/>
              </a:rPr>
              <a:t>Formas de programar con interés investigativo y comercial.</a:t>
            </a:r>
          </a:p>
          <a:p>
            <a:r>
              <a:rPr lang="es-ES" sz="1800" dirty="0">
                <a:solidFill>
                  <a:srgbClr val="FFFFFF"/>
                </a:solidFill>
                <a:latin typeface="Raleway"/>
                <a:ea typeface="Raleway"/>
                <a:cs typeface="Raleway"/>
                <a:sym typeface="Raleway"/>
              </a:rPr>
              <a:t>- Lenguaje </a:t>
            </a:r>
            <a:r>
              <a:rPr lang="es-ES" sz="1800" dirty="0" err="1">
                <a:solidFill>
                  <a:srgbClr val="FFFFFF"/>
                </a:solidFill>
                <a:latin typeface="Raleway"/>
                <a:ea typeface="Raleway"/>
                <a:cs typeface="Raleway"/>
                <a:sym typeface="Raleway"/>
              </a:rPr>
              <a:t>ALGOl</a:t>
            </a:r>
            <a:r>
              <a:rPr lang="es-ES" sz="1800" dirty="0">
                <a:solidFill>
                  <a:srgbClr val="FFFFFF"/>
                </a:solidFill>
                <a:latin typeface="Raleway"/>
                <a:ea typeface="Raleway"/>
                <a:cs typeface="Raleway"/>
                <a:sym typeface="Raleway"/>
              </a:rPr>
              <a:t> (</a:t>
            </a:r>
            <a:r>
              <a:rPr lang="es-ES" sz="1800" b="1" dirty="0" err="1">
                <a:solidFill>
                  <a:schemeClr val="tx1"/>
                </a:solidFill>
                <a:highlight>
                  <a:srgbClr val="FFFF00"/>
                </a:highlight>
                <a:latin typeface="Raleway"/>
                <a:ea typeface="Raleway"/>
                <a:cs typeface="Raleway"/>
                <a:sym typeface="Raleway"/>
              </a:rPr>
              <a:t>Dhal</a:t>
            </a:r>
            <a:r>
              <a:rPr lang="es-ES" sz="1800" b="1" dirty="0">
                <a:solidFill>
                  <a:schemeClr val="tx1"/>
                </a:solidFill>
                <a:highlight>
                  <a:srgbClr val="FFFF00"/>
                </a:highlight>
                <a:latin typeface="Raleway"/>
                <a:ea typeface="Raleway"/>
                <a:cs typeface="Raleway"/>
                <a:sym typeface="Raleway"/>
              </a:rPr>
              <a:t> y </a:t>
            </a:r>
            <a:r>
              <a:rPr lang="es-ES" sz="1800" b="1" dirty="0" err="1">
                <a:solidFill>
                  <a:schemeClr val="tx1"/>
                </a:solidFill>
                <a:highlight>
                  <a:srgbClr val="FFFF00"/>
                </a:highlight>
                <a:latin typeface="Raleway"/>
                <a:ea typeface="Raleway"/>
                <a:cs typeface="Raleway"/>
                <a:sym typeface="Raleway"/>
              </a:rPr>
              <a:t>Nygaard</a:t>
            </a:r>
            <a:r>
              <a:rPr lang="es-ES" sz="1800" b="1" dirty="0">
                <a:solidFill>
                  <a:schemeClr val="tx1"/>
                </a:solidFill>
                <a:highlight>
                  <a:srgbClr val="FFFF00"/>
                </a:highlight>
                <a:latin typeface="Raleway"/>
                <a:ea typeface="Raleway"/>
                <a:cs typeface="Raleway"/>
                <a:sym typeface="Raleway"/>
              </a:rPr>
              <a:t> </a:t>
            </a:r>
            <a:r>
              <a:rPr lang="es-ES" sz="1800" dirty="0">
                <a:solidFill>
                  <a:schemeClr val="bg1"/>
                </a:solidFill>
                <a:latin typeface="Raleway"/>
                <a:ea typeface="Raleway"/>
                <a:cs typeface="Raleway"/>
                <a:sym typeface="Raleway"/>
              </a:rPr>
              <a:t>)</a:t>
            </a:r>
          </a:p>
          <a:p>
            <a:pPr algn="ctr"/>
            <a:endParaRPr lang="en-US" sz="1800" dirty="0">
              <a:solidFill>
                <a:srgbClr val="FFFFFF"/>
              </a:solidFill>
              <a:latin typeface="Raleway"/>
              <a:ea typeface="Raleway"/>
              <a:cs typeface="Raleway"/>
              <a:sym typeface="Raleway"/>
            </a:endParaRPr>
          </a:p>
          <a:p>
            <a:pPr algn="ctr"/>
            <a:endParaRPr sz="1800" dirty="0">
              <a:solidFill>
                <a:srgbClr val="FFFFFF"/>
              </a:solidFill>
              <a:latin typeface="Raleway"/>
              <a:ea typeface="Raleway"/>
              <a:cs typeface="Raleway"/>
              <a:sym typeface="Raleway"/>
            </a:endParaRPr>
          </a:p>
        </p:txBody>
      </p:sp>
      <p:sp>
        <p:nvSpPr>
          <p:cNvPr id="19" name="Shape 290">
            <a:extLst>
              <a:ext uri="{FF2B5EF4-FFF2-40B4-BE49-F238E27FC236}">
                <a16:creationId xmlns:a16="http://schemas.microsoft.com/office/drawing/2014/main" id="{A0FBAB7F-451E-4823-8D3B-FB19BB4F6AE6}"/>
              </a:ext>
            </a:extLst>
          </p:cNvPr>
          <p:cNvSpPr txBox="1"/>
          <p:nvPr/>
        </p:nvSpPr>
        <p:spPr>
          <a:xfrm>
            <a:off x="4768084" y="2233875"/>
            <a:ext cx="1309807" cy="381000"/>
          </a:xfrm>
          <a:prstGeom prst="rect">
            <a:avLst/>
          </a:prstGeom>
          <a:noFill/>
          <a:ln>
            <a:noFill/>
          </a:ln>
        </p:spPr>
        <p:txBody>
          <a:bodyPr spcFirstLastPara="1" wrap="square" lIns="91425" tIns="91425" rIns="91425" bIns="91425" anchor="t" anchorCtr="0">
            <a:noAutofit/>
          </a:bodyPr>
          <a:lstStyle/>
          <a:p>
            <a:pPr algn="ctr"/>
            <a:r>
              <a:rPr lang="en" sz="1800" dirty="0">
                <a:solidFill>
                  <a:srgbClr val="FFFFFF"/>
                </a:solidFill>
                <a:latin typeface="Raleway"/>
                <a:ea typeface="Raleway"/>
                <a:cs typeface="Raleway"/>
                <a:sym typeface="Raleway"/>
              </a:rPr>
              <a:t>1960-1967</a:t>
            </a:r>
            <a:endParaRPr sz="1800" dirty="0">
              <a:solidFill>
                <a:srgbClr val="FFFFFF"/>
              </a:solidFill>
              <a:latin typeface="Raleway"/>
              <a:ea typeface="Raleway"/>
              <a:cs typeface="Raleway"/>
              <a:sym typeface="Raleway"/>
            </a:endParaRPr>
          </a:p>
        </p:txBody>
      </p:sp>
      <p:sp>
        <p:nvSpPr>
          <p:cNvPr id="20" name="Shape 290">
            <a:extLst>
              <a:ext uri="{FF2B5EF4-FFF2-40B4-BE49-F238E27FC236}">
                <a16:creationId xmlns:a16="http://schemas.microsoft.com/office/drawing/2014/main" id="{891C8B8D-BD90-4409-91C8-DCB9FC5411C3}"/>
              </a:ext>
            </a:extLst>
          </p:cNvPr>
          <p:cNvSpPr txBox="1"/>
          <p:nvPr/>
        </p:nvSpPr>
        <p:spPr>
          <a:xfrm>
            <a:off x="4940232" y="4182281"/>
            <a:ext cx="2311536" cy="2223216"/>
          </a:xfrm>
          <a:prstGeom prst="rect">
            <a:avLst/>
          </a:prstGeom>
          <a:noFill/>
          <a:ln>
            <a:noFill/>
          </a:ln>
        </p:spPr>
        <p:txBody>
          <a:bodyPr spcFirstLastPara="1" wrap="square" lIns="91425" tIns="91425" rIns="91425" bIns="91425" anchor="t" anchorCtr="0">
            <a:noAutofit/>
          </a:bodyPr>
          <a:lstStyle/>
          <a:p>
            <a:r>
              <a:rPr lang="es-ES" sz="1800" dirty="0">
                <a:solidFill>
                  <a:srgbClr val="FFFFFF"/>
                </a:solidFill>
                <a:latin typeface="Raleway"/>
                <a:ea typeface="Raleway"/>
                <a:cs typeface="Raleway"/>
                <a:sym typeface="Raleway"/>
              </a:rPr>
              <a:t>Lenguajes </a:t>
            </a:r>
          </a:p>
          <a:p>
            <a:r>
              <a:rPr lang="es-ES" sz="1800" dirty="0">
                <a:solidFill>
                  <a:srgbClr val="FFFFFF"/>
                </a:solidFill>
                <a:latin typeface="Raleway"/>
                <a:ea typeface="Raleway"/>
                <a:cs typeface="Raleway"/>
                <a:sym typeface="Raleway"/>
              </a:rPr>
              <a:t>para el procesamiento</a:t>
            </a:r>
          </a:p>
          <a:p>
            <a:r>
              <a:rPr lang="es-ES" sz="1800" dirty="0">
                <a:solidFill>
                  <a:srgbClr val="FFFFFF"/>
                </a:solidFill>
                <a:latin typeface="Raleway"/>
                <a:ea typeface="Raleway"/>
                <a:cs typeface="Raleway"/>
                <a:sym typeface="Raleway"/>
              </a:rPr>
              <a:t>de la información.</a:t>
            </a:r>
          </a:p>
          <a:p>
            <a:endParaRPr lang="es-ES" sz="1800" dirty="0">
              <a:solidFill>
                <a:srgbClr val="FFFFFF"/>
              </a:solidFill>
              <a:latin typeface="Raleway"/>
              <a:ea typeface="Raleway"/>
              <a:cs typeface="Raleway"/>
              <a:sym typeface="Raleway"/>
            </a:endParaRPr>
          </a:p>
          <a:p>
            <a:r>
              <a:rPr lang="es-ES" sz="1800" dirty="0">
                <a:solidFill>
                  <a:srgbClr val="FFFFFF"/>
                </a:solidFill>
                <a:latin typeface="Raleway"/>
                <a:ea typeface="Raleway"/>
                <a:cs typeface="Raleway"/>
                <a:sym typeface="Raleway"/>
              </a:rPr>
              <a:t>Conceptualización del concepto de ‘</a:t>
            </a:r>
            <a:r>
              <a:rPr lang="es-ES" sz="1800" b="1" dirty="0">
                <a:solidFill>
                  <a:srgbClr val="FFFFFF"/>
                </a:solidFill>
                <a:latin typeface="Raleway"/>
                <a:ea typeface="Raleway"/>
                <a:cs typeface="Raleway"/>
                <a:sym typeface="Raleway"/>
              </a:rPr>
              <a:t>objeto</a:t>
            </a:r>
            <a:r>
              <a:rPr lang="es-ES" sz="1800" dirty="0">
                <a:solidFill>
                  <a:srgbClr val="FFFFFF"/>
                </a:solidFill>
                <a:latin typeface="Raleway"/>
                <a:ea typeface="Raleway"/>
                <a:cs typeface="Raleway"/>
                <a:sym typeface="Raleway"/>
              </a:rPr>
              <a:t>’</a:t>
            </a:r>
          </a:p>
          <a:p>
            <a:endParaRPr lang="en-US" sz="1800" dirty="0">
              <a:solidFill>
                <a:srgbClr val="FFFFFF"/>
              </a:solidFill>
              <a:latin typeface="Raleway"/>
              <a:ea typeface="Raleway"/>
              <a:cs typeface="Raleway"/>
              <a:sym typeface="Raleway"/>
            </a:endParaRPr>
          </a:p>
          <a:p>
            <a:endParaRPr sz="1800" dirty="0">
              <a:solidFill>
                <a:srgbClr val="FFFFFF"/>
              </a:solidFill>
              <a:latin typeface="Raleway"/>
              <a:ea typeface="Raleway"/>
              <a:cs typeface="Raleway"/>
              <a:sym typeface="Raleway"/>
            </a:endParaRPr>
          </a:p>
        </p:txBody>
      </p:sp>
      <p:cxnSp>
        <p:nvCxnSpPr>
          <p:cNvPr id="26" name="Shape 289">
            <a:extLst>
              <a:ext uri="{FF2B5EF4-FFF2-40B4-BE49-F238E27FC236}">
                <a16:creationId xmlns:a16="http://schemas.microsoft.com/office/drawing/2014/main" id="{FC9B09F7-B568-4556-9E7C-F9B5D0827D3C}"/>
              </a:ext>
            </a:extLst>
          </p:cNvPr>
          <p:cNvCxnSpPr>
            <a:cxnSpLocks/>
          </p:cNvCxnSpPr>
          <p:nvPr/>
        </p:nvCxnSpPr>
        <p:spPr>
          <a:xfrm flipH="1">
            <a:off x="4172117" y="6159500"/>
            <a:ext cx="702931" cy="0"/>
          </a:xfrm>
          <a:prstGeom prst="straightConnector1">
            <a:avLst/>
          </a:prstGeom>
          <a:noFill/>
          <a:ln w="19050" cap="flat" cmpd="sng">
            <a:solidFill>
              <a:srgbClr val="FFFFFF"/>
            </a:solidFill>
            <a:prstDash val="solid"/>
            <a:round/>
            <a:headEnd type="oval" w="med" len="med"/>
            <a:tailEnd type="none" w="med" len="med"/>
          </a:ln>
        </p:spPr>
      </p:cxnSp>
      <p:sp>
        <p:nvSpPr>
          <p:cNvPr id="29" name="Shape 292">
            <a:extLst>
              <a:ext uri="{FF2B5EF4-FFF2-40B4-BE49-F238E27FC236}">
                <a16:creationId xmlns:a16="http://schemas.microsoft.com/office/drawing/2014/main" id="{FCD998B1-0414-4A34-B6FF-D62647E44625}"/>
              </a:ext>
            </a:extLst>
          </p:cNvPr>
          <p:cNvSpPr txBox="1"/>
          <p:nvPr/>
        </p:nvSpPr>
        <p:spPr>
          <a:xfrm>
            <a:off x="6328345" y="1836878"/>
            <a:ext cx="2310300" cy="381000"/>
          </a:xfrm>
          <a:prstGeom prst="rect">
            <a:avLst/>
          </a:prstGeom>
          <a:noFill/>
          <a:ln>
            <a:noFill/>
          </a:ln>
        </p:spPr>
        <p:txBody>
          <a:bodyPr spcFirstLastPara="1" wrap="square" lIns="91425" tIns="91425" rIns="91425" bIns="91425" anchor="t" anchorCtr="0">
            <a:noAutofit/>
          </a:bodyPr>
          <a:lstStyle/>
          <a:p>
            <a:pPr algn="ctr"/>
            <a:r>
              <a:rPr lang="en" sz="1800" dirty="0">
                <a:solidFill>
                  <a:srgbClr val="FFFFFF"/>
                </a:solidFill>
                <a:latin typeface="Raleway"/>
                <a:ea typeface="Raleway"/>
                <a:cs typeface="Raleway"/>
                <a:sym typeface="Raleway"/>
              </a:rPr>
              <a:t>1970-1990</a:t>
            </a:r>
            <a:endParaRPr sz="1800" dirty="0">
              <a:solidFill>
                <a:srgbClr val="FFFFFF"/>
              </a:solidFill>
              <a:latin typeface="Raleway"/>
              <a:ea typeface="Raleway"/>
              <a:cs typeface="Raleway"/>
              <a:sym typeface="Raleway"/>
            </a:endParaRPr>
          </a:p>
        </p:txBody>
      </p:sp>
      <p:cxnSp>
        <p:nvCxnSpPr>
          <p:cNvPr id="30" name="Shape 287">
            <a:extLst>
              <a:ext uri="{FF2B5EF4-FFF2-40B4-BE49-F238E27FC236}">
                <a16:creationId xmlns:a16="http://schemas.microsoft.com/office/drawing/2014/main" id="{A5827D00-2D9E-4B36-9586-B9C7262367C7}"/>
              </a:ext>
            </a:extLst>
          </p:cNvPr>
          <p:cNvCxnSpPr>
            <a:cxnSpLocks/>
          </p:cNvCxnSpPr>
          <p:nvPr/>
        </p:nvCxnSpPr>
        <p:spPr>
          <a:xfrm flipV="1">
            <a:off x="7483495" y="2403601"/>
            <a:ext cx="0" cy="1418297"/>
          </a:xfrm>
          <a:prstGeom prst="straightConnector1">
            <a:avLst/>
          </a:prstGeom>
          <a:noFill/>
          <a:ln w="19050" cap="flat" cmpd="sng">
            <a:solidFill>
              <a:srgbClr val="FFFFFF"/>
            </a:solidFill>
            <a:prstDash val="solid"/>
            <a:round/>
            <a:headEnd type="none" w="med" len="med"/>
            <a:tailEnd type="oval" w="med" len="med"/>
          </a:ln>
        </p:spPr>
      </p:cxnSp>
      <p:sp>
        <p:nvSpPr>
          <p:cNvPr id="31" name="Shape 290">
            <a:extLst>
              <a:ext uri="{FF2B5EF4-FFF2-40B4-BE49-F238E27FC236}">
                <a16:creationId xmlns:a16="http://schemas.microsoft.com/office/drawing/2014/main" id="{945A97AE-1D4B-42EC-899C-9F25EB906AEB}"/>
              </a:ext>
            </a:extLst>
          </p:cNvPr>
          <p:cNvSpPr txBox="1"/>
          <p:nvPr/>
        </p:nvSpPr>
        <p:spPr>
          <a:xfrm>
            <a:off x="6698146" y="3886202"/>
            <a:ext cx="1570701" cy="1008971"/>
          </a:xfrm>
          <a:prstGeom prst="rect">
            <a:avLst/>
          </a:prstGeom>
          <a:noFill/>
          <a:ln>
            <a:noFill/>
          </a:ln>
        </p:spPr>
        <p:txBody>
          <a:bodyPr spcFirstLastPara="1" wrap="square" lIns="91425" tIns="91425" rIns="91425" bIns="91425" anchor="t" anchorCtr="0">
            <a:noAutofit/>
          </a:bodyPr>
          <a:lstStyle/>
          <a:p>
            <a:pPr lvl="0" algn="ctr"/>
            <a:r>
              <a:rPr lang="es-AR" dirty="0">
                <a:solidFill>
                  <a:schemeClr val="bg1"/>
                </a:solidFill>
              </a:rPr>
              <a:t>AT&amp;T y Bell </a:t>
            </a:r>
          </a:p>
          <a:p>
            <a:pPr lvl="0" algn="ctr"/>
            <a:r>
              <a:rPr lang="es-AR" dirty="0">
                <a:solidFill>
                  <a:schemeClr val="bg1"/>
                </a:solidFill>
              </a:rPr>
              <a:t>Microsoft </a:t>
            </a:r>
          </a:p>
          <a:p>
            <a:pPr lvl="0" algn="ctr"/>
            <a:r>
              <a:rPr lang="es-AR" dirty="0">
                <a:solidFill>
                  <a:schemeClr val="bg1"/>
                </a:solidFill>
              </a:rPr>
              <a:t> Apple</a:t>
            </a:r>
          </a:p>
          <a:p>
            <a:pPr lvl="0" algn="ctr"/>
            <a:r>
              <a:rPr lang="es-AR" sz="1800" dirty="0">
                <a:solidFill>
                  <a:srgbClr val="FFFFFF"/>
                </a:solidFill>
                <a:latin typeface="Raleway"/>
                <a:ea typeface="Raleway"/>
                <a:cs typeface="Raleway"/>
                <a:sym typeface="Raleway"/>
              </a:rPr>
              <a:t>Windows 1.0</a:t>
            </a:r>
            <a:endParaRPr lang="en-US" sz="1800" dirty="0">
              <a:solidFill>
                <a:srgbClr val="FFFFFF"/>
              </a:solidFill>
              <a:latin typeface="Raleway"/>
              <a:ea typeface="Raleway"/>
              <a:cs typeface="Raleway"/>
              <a:sym typeface="Raleway"/>
            </a:endParaRPr>
          </a:p>
          <a:p>
            <a:pPr algn="ctr"/>
            <a:endParaRPr sz="1800" dirty="0">
              <a:solidFill>
                <a:srgbClr val="FFFFFF"/>
              </a:solidFill>
              <a:latin typeface="Raleway"/>
              <a:ea typeface="Raleway"/>
              <a:cs typeface="Raleway"/>
              <a:sym typeface="Raleway"/>
            </a:endParaRPr>
          </a:p>
        </p:txBody>
      </p:sp>
      <p:sp>
        <p:nvSpPr>
          <p:cNvPr id="32" name="Shape 290">
            <a:extLst>
              <a:ext uri="{FF2B5EF4-FFF2-40B4-BE49-F238E27FC236}">
                <a16:creationId xmlns:a16="http://schemas.microsoft.com/office/drawing/2014/main" id="{22A8162A-FC44-499A-8087-CED0EB03C337}"/>
              </a:ext>
            </a:extLst>
          </p:cNvPr>
          <p:cNvSpPr txBox="1"/>
          <p:nvPr/>
        </p:nvSpPr>
        <p:spPr>
          <a:xfrm>
            <a:off x="8369387" y="4032431"/>
            <a:ext cx="2311536" cy="1346409"/>
          </a:xfrm>
          <a:prstGeom prst="rect">
            <a:avLst/>
          </a:prstGeom>
          <a:noFill/>
          <a:ln>
            <a:noFill/>
          </a:ln>
        </p:spPr>
        <p:txBody>
          <a:bodyPr spcFirstLastPara="1" wrap="square" lIns="91425" tIns="91425" rIns="91425" bIns="91425" anchor="t" anchorCtr="0">
            <a:noAutofit/>
          </a:bodyPr>
          <a:lstStyle/>
          <a:p>
            <a:r>
              <a:rPr lang="es-ES" sz="1800" dirty="0">
                <a:solidFill>
                  <a:srgbClr val="FFFFFF"/>
                </a:solidFill>
                <a:latin typeface="Raleway"/>
                <a:ea typeface="Raleway"/>
                <a:cs typeface="Raleway"/>
                <a:sym typeface="Raleway"/>
              </a:rPr>
              <a:t>H. Wayne </a:t>
            </a:r>
            <a:r>
              <a:rPr lang="es-ES" sz="1800" dirty="0" err="1">
                <a:solidFill>
                  <a:srgbClr val="FFFFFF"/>
                </a:solidFill>
                <a:latin typeface="Raleway"/>
                <a:ea typeface="Raleway"/>
                <a:cs typeface="Raleway"/>
                <a:sym typeface="Raleway"/>
              </a:rPr>
              <a:t>Hodgins</a:t>
            </a:r>
            <a:endParaRPr lang="es-ES" sz="1800" dirty="0">
              <a:solidFill>
                <a:srgbClr val="FFFFFF"/>
              </a:solidFill>
              <a:latin typeface="Raleway"/>
              <a:ea typeface="Raleway"/>
              <a:cs typeface="Raleway"/>
              <a:sym typeface="Raleway"/>
            </a:endParaRPr>
          </a:p>
          <a:p>
            <a:endParaRPr lang="en-US" sz="1800" dirty="0">
              <a:solidFill>
                <a:srgbClr val="FFFFFF"/>
              </a:solidFill>
              <a:latin typeface="Raleway"/>
              <a:ea typeface="Raleway"/>
              <a:cs typeface="Raleway"/>
              <a:sym typeface="Raleway"/>
            </a:endParaRPr>
          </a:p>
          <a:p>
            <a:pPr algn="ctr"/>
            <a:r>
              <a:rPr lang="es-ES" sz="1800" b="1" dirty="0">
                <a:solidFill>
                  <a:schemeClr val="tx1"/>
                </a:solidFill>
                <a:highlight>
                  <a:srgbClr val="FFFF00"/>
                </a:highlight>
                <a:latin typeface="Raleway"/>
                <a:ea typeface="Raleway"/>
                <a:cs typeface="Raleway"/>
                <a:sym typeface="Raleway"/>
              </a:rPr>
              <a:t>Objeto de Aprendizaje</a:t>
            </a:r>
          </a:p>
          <a:p>
            <a:endParaRPr sz="1800" dirty="0">
              <a:solidFill>
                <a:schemeClr val="tx1"/>
              </a:solidFill>
              <a:latin typeface="Raleway"/>
              <a:ea typeface="Raleway"/>
              <a:cs typeface="Raleway"/>
              <a:sym typeface="Raleway"/>
            </a:endParaRPr>
          </a:p>
        </p:txBody>
      </p:sp>
      <p:sp>
        <p:nvSpPr>
          <p:cNvPr id="33" name="Shape 445">
            <a:extLst>
              <a:ext uri="{FF2B5EF4-FFF2-40B4-BE49-F238E27FC236}">
                <a16:creationId xmlns:a16="http://schemas.microsoft.com/office/drawing/2014/main" id="{9C2285C6-76EF-43E5-A4F8-851AA7205C34}"/>
              </a:ext>
            </a:extLst>
          </p:cNvPr>
          <p:cNvSpPr/>
          <p:nvPr/>
        </p:nvSpPr>
        <p:spPr>
          <a:xfrm>
            <a:off x="1930650" y="359034"/>
            <a:ext cx="822484" cy="686603"/>
          </a:xfrm>
          <a:custGeom>
            <a:avLst/>
            <a:gdLst/>
            <a:ahLst/>
            <a:cxnLst/>
            <a:rect l="0" t="0" r="0" b="0"/>
            <a:pathLst>
              <a:path w="18737" h="18250" extrusionOk="0">
                <a:moveTo>
                  <a:pt x="13554" y="3431"/>
                </a:moveTo>
                <a:lnTo>
                  <a:pt x="13748" y="3456"/>
                </a:lnTo>
                <a:lnTo>
                  <a:pt x="13919" y="3480"/>
                </a:lnTo>
                <a:lnTo>
                  <a:pt x="14308" y="3602"/>
                </a:lnTo>
                <a:lnTo>
                  <a:pt x="14478" y="3675"/>
                </a:lnTo>
                <a:lnTo>
                  <a:pt x="14624" y="3748"/>
                </a:lnTo>
                <a:lnTo>
                  <a:pt x="14746" y="3845"/>
                </a:lnTo>
                <a:lnTo>
                  <a:pt x="14843" y="3967"/>
                </a:lnTo>
                <a:lnTo>
                  <a:pt x="14941" y="4113"/>
                </a:lnTo>
                <a:lnTo>
                  <a:pt x="15038" y="4259"/>
                </a:lnTo>
                <a:lnTo>
                  <a:pt x="15111" y="4405"/>
                </a:lnTo>
                <a:lnTo>
                  <a:pt x="15160" y="4551"/>
                </a:lnTo>
                <a:lnTo>
                  <a:pt x="15184" y="4721"/>
                </a:lnTo>
                <a:lnTo>
                  <a:pt x="15208" y="4891"/>
                </a:lnTo>
                <a:lnTo>
                  <a:pt x="15233" y="5232"/>
                </a:lnTo>
                <a:lnTo>
                  <a:pt x="15160" y="5548"/>
                </a:lnTo>
                <a:lnTo>
                  <a:pt x="15111" y="5719"/>
                </a:lnTo>
                <a:lnTo>
                  <a:pt x="15062" y="5865"/>
                </a:lnTo>
                <a:lnTo>
                  <a:pt x="14916" y="6132"/>
                </a:lnTo>
                <a:lnTo>
                  <a:pt x="14722" y="6351"/>
                </a:lnTo>
                <a:lnTo>
                  <a:pt x="14527" y="6570"/>
                </a:lnTo>
                <a:lnTo>
                  <a:pt x="14284" y="6765"/>
                </a:lnTo>
                <a:lnTo>
                  <a:pt x="13821" y="7130"/>
                </a:lnTo>
                <a:lnTo>
                  <a:pt x="13602" y="7325"/>
                </a:lnTo>
                <a:lnTo>
                  <a:pt x="13408" y="7544"/>
                </a:lnTo>
                <a:lnTo>
                  <a:pt x="12678" y="6984"/>
                </a:lnTo>
                <a:lnTo>
                  <a:pt x="12313" y="6692"/>
                </a:lnTo>
                <a:lnTo>
                  <a:pt x="11948" y="6400"/>
                </a:lnTo>
                <a:lnTo>
                  <a:pt x="11631" y="6108"/>
                </a:lnTo>
                <a:lnTo>
                  <a:pt x="11315" y="5767"/>
                </a:lnTo>
                <a:lnTo>
                  <a:pt x="11023" y="5427"/>
                </a:lnTo>
                <a:lnTo>
                  <a:pt x="10755" y="5037"/>
                </a:lnTo>
                <a:lnTo>
                  <a:pt x="10877" y="4989"/>
                </a:lnTo>
                <a:lnTo>
                  <a:pt x="10999" y="4891"/>
                </a:lnTo>
                <a:lnTo>
                  <a:pt x="11242" y="4697"/>
                </a:lnTo>
                <a:lnTo>
                  <a:pt x="11461" y="4478"/>
                </a:lnTo>
                <a:lnTo>
                  <a:pt x="11656" y="4283"/>
                </a:lnTo>
                <a:lnTo>
                  <a:pt x="12191" y="3869"/>
                </a:lnTo>
                <a:lnTo>
                  <a:pt x="12483" y="3699"/>
                </a:lnTo>
                <a:lnTo>
                  <a:pt x="12775" y="3553"/>
                </a:lnTo>
                <a:lnTo>
                  <a:pt x="12970" y="3480"/>
                </a:lnTo>
                <a:lnTo>
                  <a:pt x="13164" y="3456"/>
                </a:lnTo>
                <a:lnTo>
                  <a:pt x="13359" y="3431"/>
                </a:lnTo>
                <a:close/>
                <a:moveTo>
                  <a:pt x="13529" y="2872"/>
                </a:moveTo>
                <a:lnTo>
                  <a:pt x="13335" y="2896"/>
                </a:lnTo>
                <a:lnTo>
                  <a:pt x="12945" y="2969"/>
                </a:lnTo>
                <a:lnTo>
                  <a:pt x="12556" y="3066"/>
                </a:lnTo>
                <a:lnTo>
                  <a:pt x="12191" y="3237"/>
                </a:lnTo>
                <a:lnTo>
                  <a:pt x="11850" y="3456"/>
                </a:lnTo>
                <a:lnTo>
                  <a:pt x="11607" y="3626"/>
                </a:lnTo>
                <a:lnTo>
                  <a:pt x="11388" y="3821"/>
                </a:lnTo>
                <a:lnTo>
                  <a:pt x="10950" y="4210"/>
                </a:lnTo>
                <a:lnTo>
                  <a:pt x="10658" y="4478"/>
                </a:lnTo>
                <a:lnTo>
                  <a:pt x="10512" y="4648"/>
                </a:lnTo>
                <a:lnTo>
                  <a:pt x="10464" y="4721"/>
                </a:lnTo>
                <a:lnTo>
                  <a:pt x="10464" y="4818"/>
                </a:lnTo>
                <a:lnTo>
                  <a:pt x="10366" y="4843"/>
                </a:lnTo>
                <a:lnTo>
                  <a:pt x="10293" y="4916"/>
                </a:lnTo>
                <a:lnTo>
                  <a:pt x="10245" y="4989"/>
                </a:lnTo>
                <a:lnTo>
                  <a:pt x="10269" y="5110"/>
                </a:lnTo>
                <a:lnTo>
                  <a:pt x="10366" y="5354"/>
                </a:lnTo>
                <a:lnTo>
                  <a:pt x="10488" y="5597"/>
                </a:lnTo>
                <a:lnTo>
                  <a:pt x="10610" y="5816"/>
                </a:lnTo>
                <a:lnTo>
                  <a:pt x="10780" y="6035"/>
                </a:lnTo>
                <a:lnTo>
                  <a:pt x="10950" y="6230"/>
                </a:lnTo>
                <a:lnTo>
                  <a:pt x="11120" y="6449"/>
                </a:lnTo>
                <a:lnTo>
                  <a:pt x="11534" y="6814"/>
                </a:lnTo>
                <a:lnTo>
                  <a:pt x="11972" y="7179"/>
                </a:lnTo>
                <a:lnTo>
                  <a:pt x="12410" y="7519"/>
                </a:lnTo>
                <a:lnTo>
                  <a:pt x="12848" y="7836"/>
                </a:lnTo>
                <a:lnTo>
                  <a:pt x="13262" y="8152"/>
                </a:lnTo>
                <a:lnTo>
                  <a:pt x="13335" y="8201"/>
                </a:lnTo>
                <a:lnTo>
                  <a:pt x="13432" y="8225"/>
                </a:lnTo>
                <a:lnTo>
                  <a:pt x="13505" y="8225"/>
                </a:lnTo>
                <a:lnTo>
                  <a:pt x="13602" y="8201"/>
                </a:lnTo>
                <a:lnTo>
                  <a:pt x="13651" y="8152"/>
                </a:lnTo>
                <a:lnTo>
                  <a:pt x="13724" y="8079"/>
                </a:lnTo>
                <a:lnTo>
                  <a:pt x="13748" y="8006"/>
                </a:lnTo>
                <a:lnTo>
                  <a:pt x="13748" y="7933"/>
                </a:lnTo>
                <a:lnTo>
                  <a:pt x="13943" y="7787"/>
                </a:lnTo>
                <a:lnTo>
                  <a:pt x="14089" y="7665"/>
                </a:lnTo>
                <a:lnTo>
                  <a:pt x="14722" y="7154"/>
                </a:lnTo>
                <a:lnTo>
                  <a:pt x="15014" y="6862"/>
                </a:lnTo>
                <a:lnTo>
                  <a:pt x="15281" y="6546"/>
                </a:lnTo>
                <a:lnTo>
                  <a:pt x="15500" y="6205"/>
                </a:lnTo>
                <a:lnTo>
                  <a:pt x="15598" y="6035"/>
                </a:lnTo>
                <a:lnTo>
                  <a:pt x="15671" y="5840"/>
                </a:lnTo>
                <a:lnTo>
                  <a:pt x="15719" y="5670"/>
                </a:lnTo>
                <a:lnTo>
                  <a:pt x="15768" y="5500"/>
                </a:lnTo>
                <a:lnTo>
                  <a:pt x="15792" y="5305"/>
                </a:lnTo>
                <a:lnTo>
                  <a:pt x="15792" y="5135"/>
                </a:lnTo>
                <a:lnTo>
                  <a:pt x="15768" y="4770"/>
                </a:lnTo>
                <a:lnTo>
                  <a:pt x="15695" y="4429"/>
                </a:lnTo>
                <a:lnTo>
                  <a:pt x="15549" y="4088"/>
                </a:lnTo>
                <a:lnTo>
                  <a:pt x="15379" y="3772"/>
                </a:lnTo>
                <a:lnTo>
                  <a:pt x="15257" y="3626"/>
                </a:lnTo>
                <a:lnTo>
                  <a:pt x="15135" y="3504"/>
                </a:lnTo>
                <a:lnTo>
                  <a:pt x="15014" y="3383"/>
                </a:lnTo>
                <a:lnTo>
                  <a:pt x="14868" y="3261"/>
                </a:lnTo>
                <a:lnTo>
                  <a:pt x="14697" y="3164"/>
                </a:lnTo>
                <a:lnTo>
                  <a:pt x="14503" y="3066"/>
                </a:lnTo>
                <a:lnTo>
                  <a:pt x="14332" y="2993"/>
                </a:lnTo>
                <a:lnTo>
                  <a:pt x="14138" y="2945"/>
                </a:lnTo>
                <a:lnTo>
                  <a:pt x="13943" y="2896"/>
                </a:lnTo>
                <a:lnTo>
                  <a:pt x="13724" y="2872"/>
                </a:lnTo>
                <a:close/>
                <a:moveTo>
                  <a:pt x="5597" y="6814"/>
                </a:moveTo>
                <a:lnTo>
                  <a:pt x="4283" y="8030"/>
                </a:lnTo>
                <a:lnTo>
                  <a:pt x="3675" y="8590"/>
                </a:lnTo>
                <a:lnTo>
                  <a:pt x="3602" y="8468"/>
                </a:lnTo>
                <a:lnTo>
                  <a:pt x="3504" y="8395"/>
                </a:lnTo>
                <a:lnTo>
                  <a:pt x="3285" y="8201"/>
                </a:lnTo>
                <a:lnTo>
                  <a:pt x="2969" y="7860"/>
                </a:lnTo>
                <a:lnTo>
                  <a:pt x="2677" y="7519"/>
                </a:lnTo>
                <a:lnTo>
                  <a:pt x="2410" y="7203"/>
                </a:lnTo>
                <a:lnTo>
                  <a:pt x="2264" y="7057"/>
                </a:lnTo>
                <a:lnTo>
                  <a:pt x="2093" y="6911"/>
                </a:lnTo>
                <a:lnTo>
                  <a:pt x="3821" y="6911"/>
                </a:lnTo>
                <a:lnTo>
                  <a:pt x="4745" y="6862"/>
                </a:lnTo>
                <a:lnTo>
                  <a:pt x="5597" y="6814"/>
                </a:lnTo>
                <a:close/>
                <a:moveTo>
                  <a:pt x="755" y="6911"/>
                </a:moveTo>
                <a:lnTo>
                  <a:pt x="1047" y="6935"/>
                </a:lnTo>
                <a:lnTo>
                  <a:pt x="1315" y="6935"/>
                </a:lnTo>
                <a:lnTo>
                  <a:pt x="1339" y="6984"/>
                </a:lnTo>
                <a:lnTo>
                  <a:pt x="1363" y="7008"/>
                </a:lnTo>
                <a:lnTo>
                  <a:pt x="1582" y="7227"/>
                </a:lnTo>
                <a:lnTo>
                  <a:pt x="1826" y="7422"/>
                </a:lnTo>
                <a:lnTo>
                  <a:pt x="2142" y="7738"/>
                </a:lnTo>
                <a:lnTo>
                  <a:pt x="2434" y="8103"/>
                </a:lnTo>
                <a:lnTo>
                  <a:pt x="2799" y="8541"/>
                </a:lnTo>
                <a:lnTo>
                  <a:pt x="3018" y="8785"/>
                </a:lnTo>
                <a:lnTo>
                  <a:pt x="3139" y="8882"/>
                </a:lnTo>
                <a:lnTo>
                  <a:pt x="3261" y="8955"/>
                </a:lnTo>
                <a:lnTo>
                  <a:pt x="3091" y="9077"/>
                </a:lnTo>
                <a:lnTo>
                  <a:pt x="2993" y="8931"/>
                </a:lnTo>
                <a:lnTo>
                  <a:pt x="2872" y="8785"/>
                </a:lnTo>
                <a:lnTo>
                  <a:pt x="2580" y="8517"/>
                </a:lnTo>
                <a:lnTo>
                  <a:pt x="2020" y="8079"/>
                </a:lnTo>
                <a:lnTo>
                  <a:pt x="1388" y="7495"/>
                </a:lnTo>
                <a:lnTo>
                  <a:pt x="755" y="6911"/>
                </a:lnTo>
                <a:close/>
                <a:moveTo>
                  <a:pt x="9490" y="8760"/>
                </a:moveTo>
                <a:lnTo>
                  <a:pt x="9369" y="8785"/>
                </a:lnTo>
                <a:lnTo>
                  <a:pt x="9271" y="8833"/>
                </a:lnTo>
                <a:lnTo>
                  <a:pt x="9101" y="9004"/>
                </a:lnTo>
                <a:lnTo>
                  <a:pt x="8931" y="9174"/>
                </a:lnTo>
                <a:lnTo>
                  <a:pt x="8760" y="9344"/>
                </a:lnTo>
                <a:lnTo>
                  <a:pt x="8566" y="9515"/>
                </a:lnTo>
                <a:lnTo>
                  <a:pt x="8103" y="9904"/>
                </a:lnTo>
                <a:lnTo>
                  <a:pt x="7617" y="10318"/>
                </a:lnTo>
                <a:lnTo>
                  <a:pt x="7276" y="10609"/>
                </a:lnTo>
                <a:lnTo>
                  <a:pt x="7081" y="10780"/>
                </a:lnTo>
                <a:lnTo>
                  <a:pt x="6887" y="10999"/>
                </a:lnTo>
                <a:lnTo>
                  <a:pt x="6716" y="11193"/>
                </a:lnTo>
                <a:lnTo>
                  <a:pt x="6595" y="11437"/>
                </a:lnTo>
                <a:lnTo>
                  <a:pt x="6570" y="11534"/>
                </a:lnTo>
                <a:lnTo>
                  <a:pt x="6546" y="11656"/>
                </a:lnTo>
                <a:lnTo>
                  <a:pt x="6546" y="11753"/>
                </a:lnTo>
                <a:lnTo>
                  <a:pt x="6570" y="11850"/>
                </a:lnTo>
                <a:lnTo>
                  <a:pt x="6619" y="11948"/>
                </a:lnTo>
                <a:lnTo>
                  <a:pt x="6668" y="11996"/>
                </a:lnTo>
                <a:lnTo>
                  <a:pt x="6765" y="12021"/>
                </a:lnTo>
                <a:lnTo>
                  <a:pt x="6838" y="12021"/>
                </a:lnTo>
                <a:lnTo>
                  <a:pt x="6935" y="11972"/>
                </a:lnTo>
                <a:lnTo>
                  <a:pt x="7033" y="11923"/>
                </a:lnTo>
                <a:lnTo>
                  <a:pt x="7154" y="11777"/>
                </a:lnTo>
                <a:lnTo>
                  <a:pt x="7422" y="11461"/>
                </a:lnTo>
                <a:lnTo>
                  <a:pt x="7641" y="11242"/>
                </a:lnTo>
                <a:lnTo>
                  <a:pt x="7860" y="11023"/>
                </a:lnTo>
                <a:lnTo>
                  <a:pt x="8322" y="10634"/>
                </a:lnTo>
                <a:lnTo>
                  <a:pt x="8736" y="10318"/>
                </a:lnTo>
                <a:lnTo>
                  <a:pt x="9174" y="9977"/>
                </a:lnTo>
                <a:lnTo>
                  <a:pt x="9393" y="9807"/>
                </a:lnTo>
                <a:lnTo>
                  <a:pt x="9563" y="9612"/>
                </a:lnTo>
                <a:lnTo>
                  <a:pt x="9709" y="9393"/>
                </a:lnTo>
                <a:lnTo>
                  <a:pt x="9831" y="9174"/>
                </a:lnTo>
                <a:lnTo>
                  <a:pt x="9855" y="9052"/>
                </a:lnTo>
                <a:lnTo>
                  <a:pt x="9855" y="8931"/>
                </a:lnTo>
                <a:lnTo>
                  <a:pt x="9782" y="8858"/>
                </a:lnTo>
                <a:lnTo>
                  <a:pt x="9709" y="8809"/>
                </a:lnTo>
                <a:lnTo>
                  <a:pt x="9588" y="8760"/>
                </a:lnTo>
                <a:close/>
                <a:moveTo>
                  <a:pt x="2045" y="13359"/>
                </a:moveTo>
                <a:lnTo>
                  <a:pt x="2166" y="13408"/>
                </a:lnTo>
                <a:lnTo>
                  <a:pt x="2166" y="13481"/>
                </a:lnTo>
                <a:lnTo>
                  <a:pt x="2166" y="13554"/>
                </a:lnTo>
                <a:lnTo>
                  <a:pt x="2118" y="13627"/>
                </a:lnTo>
                <a:lnTo>
                  <a:pt x="2069" y="13675"/>
                </a:lnTo>
                <a:lnTo>
                  <a:pt x="1947" y="13773"/>
                </a:lnTo>
                <a:lnTo>
                  <a:pt x="1826" y="13870"/>
                </a:lnTo>
                <a:lnTo>
                  <a:pt x="1655" y="13943"/>
                </a:lnTo>
                <a:lnTo>
                  <a:pt x="1461" y="14016"/>
                </a:lnTo>
                <a:lnTo>
                  <a:pt x="1461" y="14016"/>
                </a:lnTo>
                <a:lnTo>
                  <a:pt x="1607" y="13821"/>
                </a:lnTo>
                <a:lnTo>
                  <a:pt x="1753" y="13627"/>
                </a:lnTo>
                <a:lnTo>
                  <a:pt x="1874" y="13481"/>
                </a:lnTo>
                <a:lnTo>
                  <a:pt x="1972" y="13383"/>
                </a:lnTo>
                <a:lnTo>
                  <a:pt x="1996" y="13383"/>
                </a:lnTo>
                <a:lnTo>
                  <a:pt x="2045" y="13359"/>
                </a:lnTo>
                <a:close/>
                <a:moveTo>
                  <a:pt x="1996" y="12872"/>
                </a:moveTo>
                <a:lnTo>
                  <a:pt x="1899" y="12897"/>
                </a:lnTo>
                <a:lnTo>
                  <a:pt x="1826" y="12921"/>
                </a:lnTo>
                <a:lnTo>
                  <a:pt x="1655" y="13018"/>
                </a:lnTo>
                <a:lnTo>
                  <a:pt x="1534" y="13140"/>
                </a:lnTo>
                <a:lnTo>
                  <a:pt x="1388" y="13286"/>
                </a:lnTo>
                <a:lnTo>
                  <a:pt x="1242" y="13456"/>
                </a:lnTo>
                <a:lnTo>
                  <a:pt x="998" y="13797"/>
                </a:lnTo>
                <a:lnTo>
                  <a:pt x="925" y="13967"/>
                </a:lnTo>
                <a:lnTo>
                  <a:pt x="828" y="14138"/>
                </a:lnTo>
                <a:lnTo>
                  <a:pt x="804" y="14235"/>
                </a:lnTo>
                <a:lnTo>
                  <a:pt x="779" y="14308"/>
                </a:lnTo>
                <a:lnTo>
                  <a:pt x="779" y="14405"/>
                </a:lnTo>
                <a:lnTo>
                  <a:pt x="828" y="14478"/>
                </a:lnTo>
                <a:lnTo>
                  <a:pt x="877" y="14527"/>
                </a:lnTo>
                <a:lnTo>
                  <a:pt x="925" y="14576"/>
                </a:lnTo>
                <a:lnTo>
                  <a:pt x="1047" y="14576"/>
                </a:lnTo>
                <a:lnTo>
                  <a:pt x="1120" y="14551"/>
                </a:lnTo>
                <a:lnTo>
                  <a:pt x="1266" y="14551"/>
                </a:lnTo>
                <a:lnTo>
                  <a:pt x="1412" y="14527"/>
                </a:lnTo>
                <a:lnTo>
                  <a:pt x="1582" y="14478"/>
                </a:lnTo>
                <a:lnTo>
                  <a:pt x="1728" y="14430"/>
                </a:lnTo>
                <a:lnTo>
                  <a:pt x="2020" y="14284"/>
                </a:lnTo>
                <a:lnTo>
                  <a:pt x="2239" y="14138"/>
                </a:lnTo>
                <a:lnTo>
                  <a:pt x="2361" y="14040"/>
                </a:lnTo>
                <a:lnTo>
                  <a:pt x="2483" y="13919"/>
                </a:lnTo>
                <a:lnTo>
                  <a:pt x="2556" y="13773"/>
                </a:lnTo>
                <a:lnTo>
                  <a:pt x="2629" y="13627"/>
                </a:lnTo>
                <a:lnTo>
                  <a:pt x="2653" y="13481"/>
                </a:lnTo>
                <a:lnTo>
                  <a:pt x="2653" y="13408"/>
                </a:lnTo>
                <a:lnTo>
                  <a:pt x="2629" y="13335"/>
                </a:lnTo>
                <a:lnTo>
                  <a:pt x="2604" y="13262"/>
                </a:lnTo>
                <a:lnTo>
                  <a:pt x="2556" y="13189"/>
                </a:lnTo>
                <a:lnTo>
                  <a:pt x="2483" y="13140"/>
                </a:lnTo>
                <a:lnTo>
                  <a:pt x="2385" y="13091"/>
                </a:lnTo>
                <a:lnTo>
                  <a:pt x="2288" y="12970"/>
                </a:lnTo>
                <a:lnTo>
                  <a:pt x="2166" y="12897"/>
                </a:lnTo>
                <a:lnTo>
                  <a:pt x="2069" y="12872"/>
                </a:lnTo>
                <a:close/>
                <a:moveTo>
                  <a:pt x="15525" y="560"/>
                </a:moveTo>
                <a:lnTo>
                  <a:pt x="16084" y="633"/>
                </a:lnTo>
                <a:lnTo>
                  <a:pt x="16644" y="706"/>
                </a:lnTo>
                <a:lnTo>
                  <a:pt x="17204" y="828"/>
                </a:lnTo>
                <a:lnTo>
                  <a:pt x="17763" y="974"/>
                </a:lnTo>
                <a:lnTo>
                  <a:pt x="17666" y="1023"/>
                </a:lnTo>
                <a:lnTo>
                  <a:pt x="17593" y="1096"/>
                </a:lnTo>
                <a:lnTo>
                  <a:pt x="17496" y="1169"/>
                </a:lnTo>
                <a:lnTo>
                  <a:pt x="17496" y="1193"/>
                </a:lnTo>
                <a:lnTo>
                  <a:pt x="17520" y="1217"/>
                </a:lnTo>
                <a:lnTo>
                  <a:pt x="17569" y="1266"/>
                </a:lnTo>
                <a:lnTo>
                  <a:pt x="17617" y="1290"/>
                </a:lnTo>
                <a:lnTo>
                  <a:pt x="17739" y="1315"/>
                </a:lnTo>
                <a:lnTo>
                  <a:pt x="17861" y="1290"/>
                </a:lnTo>
                <a:lnTo>
                  <a:pt x="17934" y="1290"/>
                </a:lnTo>
                <a:lnTo>
                  <a:pt x="17982" y="1242"/>
                </a:lnTo>
                <a:lnTo>
                  <a:pt x="18007" y="1363"/>
                </a:lnTo>
                <a:lnTo>
                  <a:pt x="18031" y="1461"/>
                </a:lnTo>
                <a:lnTo>
                  <a:pt x="17909" y="1485"/>
                </a:lnTo>
                <a:lnTo>
                  <a:pt x="17812" y="1534"/>
                </a:lnTo>
                <a:lnTo>
                  <a:pt x="17715" y="1582"/>
                </a:lnTo>
                <a:lnTo>
                  <a:pt x="17617" y="1655"/>
                </a:lnTo>
                <a:lnTo>
                  <a:pt x="17593" y="1680"/>
                </a:lnTo>
                <a:lnTo>
                  <a:pt x="17593" y="1753"/>
                </a:lnTo>
                <a:lnTo>
                  <a:pt x="17617" y="1801"/>
                </a:lnTo>
                <a:lnTo>
                  <a:pt x="17690" y="1826"/>
                </a:lnTo>
                <a:lnTo>
                  <a:pt x="17739" y="1850"/>
                </a:lnTo>
                <a:lnTo>
                  <a:pt x="17812" y="1874"/>
                </a:lnTo>
                <a:lnTo>
                  <a:pt x="17958" y="1850"/>
                </a:lnTo>
                <a:lnTo>
                  <a:pt x="18080" y="1801"/>
                </a:lnTo>
                <a:lnTo>
                  <a:pt x="18104" y="1996"/>
                </a:lnTo>
                <a:lnTo>
                  <a:pt x="17909" y="2069"/>
                </a:lnTo>
                <a:lnTo>
                  <a:pt x="17788" y="2118"/>
                </a:lnTo>
                <a:lnTo>
                  <a:pt x="17690" y="2215"/>
                </a:lnTo>
                <a:lnTo>
                  <a:pt x="17642" y="2264"/>
                </a:lnTo>
                <a:lnTo>
                  <a:pt x="17642" y="2361"/>
                </a:lnTo>
                <a:lnTo>
                  <a:pt x="17666" y="2410"/>
                </a:lnTo>
                <a:lnTo>
                  <a:pt x="17739" y="2458"/>
                </a:lnTo>
                <a:lnTo>
                  <a:pt x="17836" y="2483"/>
                </a:lnTo>
                <a:lnTo>
                  <a:pt x="17934" y="2458"/>
                </a:lnTo>
                <a:lnTo>
                  <a:pt x="18128" y="2410"/>
                </a:lnTo>
                <a:lnTo>
                  <a:pt x="18153" y="2531"/>
                </a:lnTo>
                <a:lnTo>
                  <a:pt x="18007" y="2555"/>
                </a:lnTo>
                <a:lnTo>
                  <a:pt x="17836" y="2604"/>
                </a:lnTo>
                <a:lnTo>
                  <a:pt x="17763" y="2653"/>
                </a:lnTo>
                <a:lnTo>
                  <a:pt x="17715" y="2726"/>
                </a:lnTo>
                <a:lnTo>
                  <a:pt x="17690" y="2823"/>
                </a:lnTo>
                <a:lnTo>
                  <a:pt x="17690" y="2896"/>
                </a:lnTo>
                <a:lnTo>
                  <a:pt x="17739" y="2945"/>
                </a:lnTo>
                <a:lnTo>
                  <a:pt x="17812" y="2993"/>
                </a:lnTo>
                <a:lnTo>
                  <a:pt x="18153" y="2993"/>
                </a:lnTo>
                <a:lnTo>
                  <a:pt x="18177" y="2969"/>
                </a:lnTo>
                <a:lnTo>
                  <a:pt x="18177" y="3261"/>
                </a:lnTo>
                <a:lnTo>
                  <a:pt x="17739" y="3383"/>
                </a:lnTo>
                <a:lnTo>
                  <a:pt x="17690" y="3407"/>
                </a:lnTo>
                <a:lnTo>
                  <a:pt x="17666" y="3431"/>
                </a:lnTo>
                <a:lnTo>
                  <a:pt x="17617" y="3529"/>
                </a:lnTo>
                <a:lnTo>
                  <a:pt x="17617" y="3577"/>
                </a:lnTo>
                <a:lnTo>
                  <a:pt x="17642" y="3626"/>
                </a:lnTo>
                <a:lnTo>
                  <a:pt x="17666" y="3650"/>
                </a:lnTo>
                <a:lnTo>
                  <a:pt x="17715" y="3699"/>
                </a:lnTo>
                <a:lnTo>
                  <a:pt x="17812" y="3723"/>
                </a:lnTo>
                <a:lnTo>
                  <a:pt x="17934" y="3723"/>
                </a:lnTo>
                <a:lnTo>
                  <a:pt x="18153" y="3699"/>
                </a:lnTo>
                <a:lnTo>
                  <a:pt x="18153" y="3699"/>
                </a:lnTo>
                <a:lnTo>
                  <a:pt x="18104" y="4186"/>
                </a:lnTo>
                <a:lnTo>
                  <a:pt x="17934" y="4088"/>
                </a:lnTo>
                <a:lnTo>
                  <a:pt x="17739" y="4040"/>
                </a:lnTo>
                <a:lnTo>
                  <a:pt x="17642" y="4015"/>
                </a:lnTo>
                <a:lnTo>
                  <a:pt x="17569" y="4040"/>
                </a:lnTo>
                <a:lnTo>
                  <a:pt x="17471" y="4064"/>
                </a:lnTo>
                <a:lnTo>
                  <a:pt x="17423" y="4137"/>
                </a:lnTo>
                <a:lnTo>
                  <a:pt x="17423" y="4186"/>
                </a:lnTo>
                <a:lnTo>
                  <a:pt x="17496" y="4283"/>
                </a:lnTo>
                <a:lnTo>
                  <a:pt x="17617" y="4332"/>
                </a:lnTo>
                <a:lnTo>
                  <a:pt x="17812" y="4429"/>
                </a:lnTo>
                <a:lnTo>
                  <a:pt x="17982" y="4526"/>
                </a:lnTo>
                <a:lnTo>
                  <a:pt x="18055" y="4551"/>
                </a:lnTo>
                <a:lnTo>
                  <a:pt x="17958" y="4940"/>
                </a:lnTo>
                <a:lnTo>
                  <a:pt x="17690" y="4843"/>
                </a:lnTo>
                <a:lnTo>
                  <a:pt x="17471" y="4721"/>
                </a:lnTo>
                <a:lnTo>
                  <a:pt x="17228" y="4648"/>
                </a:lnTo>
                <a:lnTo>
                  <a:pt x="17155" y="4648"/>
                </a:lnTo>
                <a:lnTo>
                  <a:pt x="17155" y="4672"/>
                </a:lnTo>
                <a:lnTo>
                  <a:pt x="17155" y="4721"/>
                </a:lnTo>
                <a:lnTo>
                  <a:pt x="17204" y="4818"/>
                </a:lnTo>
                <a:lnTo>
                  <a:pt x="17252" y="4891"/>
                </a:lnTo>
                <a:lnTo>
                  <a:pt x="17350" y="4989"/>
                </a:lnTo>
                <a:lnTo>
                  <a:pt x="17423" y="5062"/>
                </a:lnTo>
                <a:lnTo>
                  <a:pt x="17642" y="5183"/>
                </a:lnTo>
                <a:lnTo>
                  <a:pt x="17861" y="5256"/>
                </a:lnTo>
                <a:lnTo>
                  <a:pt x="17739" y="5621"/>
                </a:lnTo>
                <a:lnTo>
                  <a:pt x="17617" y="5938"/>
                </a:lnTo>
                <a:lnTo>
                  <a:pt x="17569" y="5889"/>
                </a:lnTo>
                <a:lnTo>
                  <a:pt x="17520" y="5840"/>
                </a:lnTo>
                <a:lnTo>
                  <a:pt x="17398" y="5743"/>
                </a:lnTo>
                <a:lnTo>
                  <a:pt x="17301" y="5670"/>
                </a:lnTo>
                <a:lnTo>
                  <a:pt x="17179" y="5597"/>
                </a:lnTo>
                <a:lnTo>
                  <a:pt x="17082" y="5573"/>
                </a:lnTo>
                <a:lnTo>
                  <a:pt x="16985" y="5548"/>
                </a:lnTo>
                <a:lnTo>
                  <a:pt x="16887" y="5548"/>
                </a:lnTo>
                <a:lnTo>
                  <a:pt x="16766" y="5597"/>
                </a:lnTo>
                <a:lnTo>
                  <a:pt x="16741" y="5621"/>
                </a:lnTo>
                <a:lnTo>
                  <a:pt x="16741" y="5670"/>
                </a:lnTo>
                <a:lnTo>
                  <a:pt x="16741" y="5719"/>
                </a:lnTo>
                <a:lnTo>
                  <a:pt x="16766" y="5743"/>
                </a:lnTo>
                <a:lnTo>
                  <a:pt x="16863" y="5840"/>
                </a:lnTo>
                <a:lnTo>
                  <a:pt x="16936" y="5913"/>
                </a:lnTo>
                <a:lnTo>
                  <a:pt x="17009" y="5962"/>
                </a:lnTo>
                <a:lnTo>
                  <a:pt x="17228" y="6132"/>
                </a:lnTo>
                <a:lnTo>
                  <a:pt x="17325" y="6181"/>
                </a:lnTo>
                <a:lnTo>
                  <a:pt x="17447" y="6205"/>
                </a:lnTo>
                <a:lnTo>
                  <a:pt x="17496" y="6205"/>
                </a:lnTo>
                <a:lnTo>
                  <a:pt x="17325" y="6473"/>
                </a:lnTo>
                <a:lnTo>
                  <a:pt x="17204" y="6473"/>
                </a:lnTo>
                <a:lnTo>
                  <a:pt x="17106" y="6449"/>
                </a:lnTo>
                <a:lnTo>
                  <a:pt x="17009" y="6400"/>
                </a:lnTo>
                <a:lnTo>
                  <a:pt x="16936" y="6351"/>
                </a:lnTo>
                <a:lnTo>
                  <a:pt x="16814" y="6230"/>
                </a:lnTo>
                <a:lnTo>
                  <a:pt x="16668" y="6108"/>
                </a:lnTo>
                <a:lnTo>
                  <a:pt x="16522" y="6035"/>
                </a:lnTo>
                <a:lnTo>
                  <a:pt x="16449" y="6011"/>
                </a:lnTo>
                <a:lnTo>
                  <a:pt x="16352" y="6011"/>
                </a:lnTo>
                <a:lnTo>
                  <a:pt x="16279" y="6035"/>
                </a:lnTo>
                <a:lnTo>
                  <a:pt x="16182" y="6084"/>
                </a:lnTo>
                <a:lnTo>
                  <a:pt x="16133" y="6132"/>
                </a:lnTo>
                <a:lnTo>
                  <a:pt x="16133" y="6181"/>
                </a:lnTo>
                <a:lnTo>
                  <a:pt x="16182" y="6230"/>
                </a:lnTo>
                <a:lnTo>
                  <a:pt x="16230" y="6254"/>
                </a:lnTo>
                <a:lnTo>
                  <a:pt x="16303" y="6254"/>
                </a:lnTo>
                <a:lnTo>
                  <a:pt x="16401" y="6303"/>
                </a:lnTo>
                <a:lnTo>
                  <a:pt x="16547" y="6424"/>
                </a:lnTo>
                <a:lnTo>
                  <a:pt x="16693" y="6570"/>
                </a:lnTo>
                <a:lnTo>
                  <a:pt x="16814" y="6692"/>
                </a:lnTo>
                <a:lnTo>
                  <a:pt x="16936" y="6789"/>
                </a:lnTo>
                <a:lnTo>
                  <a:pt x="17082" y="6838"/>
                </a:lnTo>
                <a:lnTo>
                  <a:pt x="16668" y="7325"/>
                </a:lnTo>
                <a:lnTo>
                  <a:pt x="16157" y="7106"/>
                </a:lnTo>
                <a:lnTo>
                  <a:pt x="16011" y="7033"/>
                </a:lnTo>
                <a:lnTo>
                  <a:pt x="15865" y="7008"/>
                </a:lnTo>
                <a:lnTo>
                  <a:pt x="15744" y="7008"/>
                </a:lnTo>
                <a:lnTo>
                  <a:pt x="15598" y="7057"/>
                </a:lnTo>
                <a:lnTo>
                  <a:pt x="15573" y="7081"/>
                </a:lnTo>
                <a:lnTo>
                  <a:pt x="15549" y="7106"/>
                </a:lnTo>
                <a:lnTo>
                  <a:pt x="15549" y="7154"/>
                </a:lnTo>
                <a:lnTo>
                  <a:pt x="15573" y="7179"/>
                </a:lnTo>
                <a:lnTo>
                  <a:pt x="15646" y="7276"/>
                </a:lnTo>
                <a:lnTo>
                  <a:pt x="15744" y="7349"/>
                </a:lnTo>
                <a:lnTo>
                  <a:pt x="15987" y="7495"/>
                </a:lnTo>
                <a:lnTo>
                  <a:pt x="16328" y="7665"/>
                </a:lnTo>
                <a:lnTo>
                  <a:pt x="16036" y="7957"/>
                </a:lnTo>
                <a:lnTo>
                  <a:pt x="15890" y="7909"/>
                </a:lnTo>
                <a:lnTo>
                  <a:pt x="15744" y="7884"/>
                </a:lnTo>
                <a:lnTo>
                  <a:pt x="15598" y="7860"/>
                </a:lnTo>
                <a:lnTo>
                  <a:pt x="15452" y="7836"/>
                </a:lnTo>
                <a:lnTo>
                  <a:pt x="15160" y="7690"/>
                </a:lnTo>
                <a:lnTo>
                  <a:pt x="15014" y="7641"/>
                </a:lnTo>
                <a:lnTo>
                  <a:pt x="14868" y="7592"/>
                </a:lnTo>
                <a:lnTo>
                  <a:pt x="14819" y="7617"/>
                </a:lnTo>
                <a:lnTo>
                  <a:pt x="14770" y="7665"/>
                </a:lnTo>
                <a:lnTo>
                  <a:pt x="14770" y="7714"/>
                </a:lnTo>
                <a:lnTo>
                  <a:pt x="14770" y="7763"/>
                </a:lnTo>
                <a:lnTo>
                  <a:pt x="14843" y="7860"/>
                </a:lnTo>
                <a:lnTo>
                  <a:pt x="14916" y="7957"/>
                </a:lnTo>
                <a:lnTo>
                  <a:pt x="15135" y="8128"/>
                </a:lnTo>
                <a:lnTo>
                  <a:pt x="15427" y="8249"/>
                </a:lnTo>
                <a:lnTo>
                  <a:pt x="15549" y="8298"/>
                </a:lnTo>
                <a:lnTo>
                  <a:pt x="15695" y="8322"/>
                </a:lnTo>
                <a:lnTo>
                  <a:pt x="15403" y="8639"/>
                </a:lnTo>
                <a:lnTo>
                  <a:pt x="15184" y="8590"/>
                </a:lnTo>
                <a:lnTo>
                  <a:pt x="14965" y="8541"/>
                </a:lnTo>
                <a:lnTo>
                  <a:pt x="14770" y="8468"/>
                </a:lnTo>
                <a:lnTo>
                  <a:pt x="14576" y="8347"/>
                </a:lnTo>
                <a:lnTo>
                  <a:pt x="14551" y="8322"/>
                </a:lnTo>
                <a:lnTo>
                  <a:pt x="14503" y="8322"/>
                </a:lnTo>
                <a:lnTo>
                  <a:pt x="14454" y="8371"/>
                </a:lnTo>
                <a:lnTo>
                  <a:pt x="14430" y="8420"/>
                </a:lnTo>
                <a:lnTo>
                  <a:pt x="14430" y="8493"/>
                </a:lnTo>
                <a:lnTo>
                  <a:pt x="14478" y="8590"/>
                </a:lnTo>
                <a:lnTo>
                  <a:pt x="14551" y="8687"/>
                </a:lnTo>
                <a:lnTo>
                  <a:pt x="14722" y="8809"/>
                </a:lnTo>
                <a:lnTo>
                  <a:pt x="14892" y="8906"/>
                </a:lnTo>
                <a:lnTo>
                  <a:pt x="15111" y="8979"/>
                </a:lnTo>
                <a:lnTo>
                  <a:pt x="14843" y="9271"/>
                </a:lnTo>
                <a:lnTo>
                  <a:pt x="14795" y="9247"/>
                </a:lnTo>
                <a:lnTo>
                  <a:pt x="14503" y="9150"/>
                </a:lnTo>
                <a:lnTo>
                  <a:pt x="14211" y="9052"/>
                </a:lnTo>
                <a:lnTo>
                  <a:pt x="13919" y="8955"/>
                </a:lnTo>
                <a:lnTo>
                  <a:pt x="13627" y="8858"/>
                </a:lnTo>
                <a:lnTo>
                  <a:pt x="13578" y="8858"/>
                </a:lnTo>
                <a:lnTo>
                  <a:pt x="13554" y="8882"/>
                </a:lnTo>
                <a:lnTo>
                  <a:pt x="13529" y="8931"/>
                </a:lnTo>
                <a:lnTo>
                  <a:pt x="13554" y="8955"/>
                </a:lnTo>
                <a:lnTo>
                  <a:pt x="13627" y="9077"/>
                </a:lnTo>
                <a:lnTo>
                  <a:pt x="13748" y="9198"/>
                </a:lnTo>
                <a:lnTo>
                  <a:pt x="13846" y="9296"/>
                </a:lnTo>
                <a:lnTo>
                  <a:pt x="13992" y="9369"/>
                </a:lnTo>
                <a:lnTo>
                  <a:pt x="14284" y="9515"/>
                </a:lnTo>
                <a:lnTo>
                  <a:pt x="14576" y="9612"/>
                </a:lnTo>
                <a:lnTo>
                  <a:pt x="14211" y="10001"/>
                </a:lnTo>
                <a:lnTo>
                  <a:pt x="14186" y="9953"/>
                </a:lnTo>
                <a:lnTo>
                  <a:pt x="14113" y="9904"/>
                </a:lnTo>
                <a:lnTo>
                  <a:pt x="13846" y="9709"/>
                </a:lnTo>
                <a:lnTo>
                  <a:pt x="13529" y="9563"/>
                </a:lnTo>
                <a:lnTo>
                  <a:pt x="13359" y="9490"/>
                </a:lnTo>
                <a:lnTo>
                  <a:pt x="13213" y="9442"/>
                </a:lnTo>
                <a:lnTo>
                  <a:pt x="13043" y="9393"/>
                </a:lnTo>
                <a:lnTo>
                  <a:pt x="12824" y="9393"/>
                </a:lnTo>
                <a:lnTo>
                  <a:pt x="12799" y="9442"/>
                </a:lnTo>
                <a:lnTo>
                  <a:pt x="12799" y="9490"/>
                </a:lnTo>
                <a:lnTo>
                  <a:pt x="12824" y="9515"/>
                </a:lnTo>
                <a:lnTo>
                  <a:pt x="13067" y="9734"/>
                </a:lnTo>
                <a:lnTo>
                  <a:pt x="13335" y="9904"/>
                </a:lnTo>
                <a:lnTo>
                  <a:pt x="13627" y="10074"/>
                </a:lnTo>
                <a:lnTo>
                  <a:pt x="13919" y="10220"/>
                </a:lnTo>
                <a:lnTo>
                  <a:pt x="13967" y="10245"/>
                </a:lnTo>
                <a:lnTo>
                  <a:pt x="13894" y="10318"/>
                </a:lnTo>
                <a:lnTo>
                  <a:pt x="13748" y="10464"/>
                </a:lnTo>
                <a:lnTo>
                  <a:pt x="13700" y="10391"/>
                </a:lnTo>
                <a:lnTo>
                  <a:pt x="13627" y="10318"/>
                </a:lnTo>
                <a:lnTo>
                  <a:pt x="13456" y="10220"/>
                </a:lnTo>
                <a:lnTo>
                  <a:pt x="13091" y="10074"/>
                </a:lnTo>
                <a:lnTo>
                  <a:pt x="12897" y="10026"/>
                </a:lnTo>
                <a:lnTo>
                  <a:pt x="12702" y="9953"/>
                </a:lnTo>
                <a:lnTo>
                  <a:pt x="12507" y="9928"/>
                </a:lnTo>
                <a:lnTo>
                  <a:pt x="12288" y="9904"/>
                </a:lnTo>
                <a:lnTo>
                  <a:pt x="12240" y="9904"/>
                </a:lnTo>
                <a:lnTo>
                  <a:pt x="12215" y="9928"/>
                </a:lnTo>
                <a:lnTo>
                  <a:pt x="12191" y="9977"/>
                </a:lnTo>
                <a:lnTo>
                  <a:pt x="12215" y="10050"/>
                </a:lnTo>
                <a:lnTo>
                  <a:pt x="12264" y="10099"/>
                </a:lnTo>
                <a:lnTo>
                  <a:pt x="12459" y="10196"/>
                </a:lnTo>
                <a:lnTo>
                  <a:pt x="12629" y="10293"/>
                </a:lnTo>
                <a:lnTo>
                  <a:pt x="12994" y="10512"/>
                </a:lnTo>
                <a:lnTo>
                  <a:pt x="13237" y="10634"/>
                </a:lnTo>
                <a:lnTo>
                  <a:pt x="13359" y="10682"/>
                </a:lnTo>
                <a:lnTo>
                  <a:pt x="13505" y="10707"/>
                </a:lnTo>
                <a:lnTo>
                  <a:pt x="12921" y="11291"/>
                </a:lnTo>
                <a:lnTo>
                  <a:pt x="12799" y="11193"/>
                </a:lnTo>
                <a:lnTo>
                  <a:pt x="12653" y="11096"/>
                </a:lnTo>
                <a:lnTo>
                  <a:pt x="12434" y="10974"/>
                </a:lnTo>
                <a:lnTo>
                  <a:pt x="12240" y="10828"/>
                </a:lnTo>
                <a:lnTo>
                  <a:pt x="12021" y="10682"/>
                </a:lnTo>
                <a:lnTo>
                  <a:pt x="11802" y="10585"/>
                </a:lnTo>
                <a:lnTo>
                  <a:pt x="11680" y="10537"/>
                </a:lnTo>
                <a:lnTo>
                  <a:pt x="11534" y="10537"/>
                </a:lnTo>
                <a:lnTo>
                  <a:pt x="11510" y="10561"/>
                </a:lnTo>
                <a:lnTo>
                  <a:pt x="11510" y="10585"/>
                </a:lnTo>
                <a:lnTo>
                  <a:pt x="11534" y="10609"/>
                </a:lnTo>
                <a:lnTo>
                  <a:pt x="11704" y="10804"/>
                </a:lnTo>
                <a:lnTo>
                  <a:pt x="11996" y="11072"/>
                </a:lnTo>
                <a:lnTo>
                  <a:pt x="12337" y="11364"/>
                </a:lnTo>
                <a:lnTo>
                  <a:pt x="12507" y="11461"/>
                </a:lnTo>
                <a:lnTo>
                  <a:pt x="12678" y="11534"/>
                </a:lnTo>
                <a:lnTo>
                  <a:pt x="12337" y="11875"/>
                </a:lnTo>
                <a:lnTo>
                  <a:pt x="12215" y="11826"/>
                </a:lnTo>
                <a:lnTo>
                  <a:pt x="12094" y="11777"/>
                </a:lnTo>
                <a:lnTo>
                  <a:pt x="11899" y="11680"/>
                </a:lnTo>
                <a:lnTo>
                  <a:pt x="11510" y="11437"/>
                </a:lnTo>
                <a:lnTo>
                  <a:pt x="11291" y="11339"/>
                </a:lnTo>
                <a:lnTo>
                  <a:pt x="11193" y="11315"/>
                </a:lnTo>
                <a:lnTo>
                  <a:pt x="11072" y="11291"/>
                </a:lnTo>
                <a:lnTo>
                  <a:pt x="10999" y="11315"/>
                </a:lnTo>
                <a:lnTo>
                  <a:pt x="10974" y="11364"/>
                </a:lnTo>
                <a:lnTo>
                  <a:pt x="10950" y="11437"/>
                </a:lnTo>
                <a:lnTo>
                  <a:pt x="10999" y="11485"/>
                </a:lnTo>
                <a:lnTo>
                  <a:pt x="11266" y="11704"/>
                </a:lnTo>
                <a:lnTo>
                  <a:pt x="11558" y="11923"/>
                </a:lnTo>
                <a:lnTo>
                  <a:pt x="11777" y="12069"/>
                </a:lnTo>
                <a:lnTo>
                  <a:pt x="12045" y="12191"/>
                </a:lnTo>
                <a:lnTo>
                  <a:pt x="11753" y="12483"/>
                </a:lnTo>
                <a:lnTo>
                  <a:pt x="11485" y="12264"/>
                </a:lnTo>
                <a:lnTo>
                  <a:pt x="11218" y="12045"/>
                </a:lnTo>
                <a:lnTo>
                  <a:pt x="11047" y="11899"/>
                </a:lnTo>
                <a:lnTo>
                  <a:pt x="10877" y="11777"/>
                </a:lnTo>
                <a:lnTo>
                  <a:pt x="10682" y="11680"/>
                </a:lnTo>
                <a:lnTo>
                  <a:pt x="10488" y="11631"/>
                </a:lnTo>
                <a:lnTo>
                  <a:pt x="10439" y="11656"/>
                </a:lnTo>
                <a:lnTo>
                  <a:pt x="10439" y="11680"/>
                </a:lnTo>
                <a:lnTo>
                  <a:pt x="10415" y="11704"/>
                </a:lnTo>
                <a:lnTo>
                  <a:pt x="10439" y="11753"/>
                </a:lnTo>
                <a:lnTo>
                  <a:pt x="11072" y="12410"/>
                </a:lnTo>
                <a:lnTo>
                  <a:pt x="11242" y="12605"/>
                </a:lnTo>
                <a:lnTo>
                  <a:pt x="11461" y="12775"/>
                </a:lnTo>
                <a:lnTo>
                  <a:pt x="11315" y="12945"/>
                </a:lnTo>
                <a:lnTo>
                  <a:pt x="11193" y="12848"/>
                </a:lnTo>
                <a:lnTo>
                  <a:pt x="11047" y="12775"/>
                </a:lnTo>
                <a:lnTo>
                  <a:pt x="10780" y="12629"/>
                </a:lnTo>
                <a:lnTo>
                  <a:pt x="10366" y="12361"/>
                </a:lnTo>
                <a:lnTo>
                  <a:pt x="10172" y="12215"/>
                </a:lnTo>
                <a:lnTo>
                  <a:pt x="9977" y="12069"/>
                </a:lnTo>
                <a:lnTo>
                  <a:pt x="9953" y="12045"/>
                </a:lnTo>
                <a:lnTo>
                  <a:pt x="9928" y="12069"/>
                </a:lnTo>
                <a:lnTo>
                  <a:pt x="9904" y="12094"/>
                </a:lnTo>
                <a:lnTo>
                  <a:pt x="9928" y="12118"/>
                </a:lnTo>
                <a:lnTo>
                  <a:pt x="10220" y="12532"/>
                </a:lnTo>
                <a:lnTo>
                  <a:pt x="10391" y="12702"/>
                </a:lnTo>
                <a:lnTo>
                  <a:pt x="10585" y="12897"/>
                </a:lnTo>
                <a:lnTo>
                  <a:pt x="10804" y="13067"/>
                </a:lnTo>
                <a:lnTo>
                  <a:pt x="10926" y="13140"/>
                </a:lnTo>
                <a:lnTo>
                  <a:pt x="11047" y="13213"/>
                </a:lnTo>
                <a:lnTo>
                  <a:pt x="10780" y="13456"/>
                </a:lnTo>
                <a:lnTo>
                  <a:pt x="10439" y="13213"/>
                </a:lnTo>
                <a:lnTo>
                  <a:pt x="10099" y="12970"/>
                </a:lnTo>
                <a:lnTo>
                  <a:pt x="9928" y="12872"/>
                </a:lnTo>
                <a:lnTo>
                  <a:pt x="9734" y="12799"/>
                </a:lnTo>
                <a:lnTo>
                  <a:pt x="9563" y="12726"/>
                </a:lnTo>
                <a:lnTo>
                  <a:pt x="9369" y="12726"/>
                </a:lnTo>
                <a:lnTo>
                  <a:pt x="9320" y="12751"/>
                </a:lnTo>
                <a:lnTo>
                  <a:pt x="9320" y="12775"/>
                </a:lnTo>
                <a:lnTo>
                  <a:pt x="9320" y="12799"/>
                </a:lnTo>
                <a:lnTo>
                  <a:pt x="9442" y="12921"/>
                </a:lnTo>
                <a:lnTo>
                  <a:pt x="9588" y="13043"/>
                </a:lnTo>
                <a:lnTo>
                  <a:pt x="9855" y="13262"/>
                </a:lnTo>
                <a:lnTo>
                  <a:pt x="10464" y="13773"/>
                </a:lnTo>
                <a:lnTo>
                  <a:pt x="10293" y="13943"/>
                </a:lnTo>
                <a:lnTo>
                  <a:pt x="10123" y="13821"/>
                </a:lnTo>
                <a:lnTo>
                  <a:pt x="9953" y="13724"/>
                </a:lnTo>
                <a:lnTo>
                  <a:pt x="9612" y="13554"/>
                </a:lnTo>
                <a:lnTo>
                  <a:pt x="9393" y="13408"/>
                </a:lnTo>
                <a:lnTo>
                  <a:pt x="9223" y="13237"/>
                </a:lnTo>
                <a:lnTo>
                  <a:pt x="9052" y="13067"/>
                </a:lnTo>
                <a:lnTo>
                  <a:pt x="8906" y="12848"/>
                </a:lnTo>
                <a:lnTo>
                  <a:pt x="8833" y="12799"/>
                </a:lnTo>
                <a:lnTo>
                  <a:pt x="8760" y="12799"/>
                </a:lnTo>
                <a:lnTo>
                  <a:pt x="8712" y="12824"/>
                </a:lnTo>
                <a:lnTo>
                  <a:pt x="8663" y="12897"/>
                </a:lnTo>
                <a:lnTo>
                  <a:pt x="8639" y="13018"/>
                </a:lnTo>
                <a:lnTo>
                  <a:pt x="8663" y="13164"/>
                </a:lnTo>
                <a:lnTo>
                  <a:pt x="8687" y="13286"/>
                </a:lnTo>
                <a:lnTo>
                  <a:pt x="8760" y="13408"/>
                </a:lnTo>
                <a:lnTo>
                  <a:pt x="8833" y="13529"/>
                </a:lnTo>
                <a:lnTo>
                  <a:pt x="8931" y="13627"/>
                </a:lnTo>
                <a:lnTo>
                  <a:pt x="9125" y="13821"/>
                </a:lnTo>
                <a:lnTo>
                  <a:pt x="9490" y="14089"/>
                </a:lnTo>
                <a:lnTo>
                  <a:pt x="9685" y="14211"/>
                </a:lnTo>
                <a:lnTo>
                  <a:pt x="9904" y="14308"/>
                </a:lnTo>
                <a:lnTo>
                  <a:pt x="9661" y="14527"/>
                </a:lnTo>
                <a:lnTo>
                  <a:pt x="9369" y="14381"/>
                </a:lnTo>
                <a:lnTo>
                  <a:pt x="9052" y="14235"/>
                </a:lnTo>
                <a:lnTo>
                  <a:pt x="8760" y="14089"/>
                </a:lnTo>
                <a:lnTo>
                  <a:pt x="8614" y="13992"/>
                </a:lnTo>
                <a:lnTo>
                  <a:pt x="8468" y="13919"/>
                </a:lnTo>
                <a:lnTo>
                  <a:pt x="8444" y="13894"/>
                </a:lnTo>
                <a:lnTo>
                  <a:pt x="8420" y="13894"/>
                </a:lnTo>
                <a:lnTo>
                  <a:pt x="8395" y="13919"/>
                </a:lnTo>
                <a:lnTo>
                  <a:pt x="8395" y="13967"/>
                </a:lnTo>
                <a:lnTo>
                  <a:pt x="8468" y="14138"/>
                </a:lnTo>
                <a:lnTo>
                  <a:pt x="8566" y="14308"/>
                </a:lnTo>
                <a:lnTo>
                  <a:pt x="8687" y="14430"/>
                </a:lnTo>
                <a:lnTo>
                  <a:pt x="8833" y="14551"/>
                </a:lnTo>
                <a:lnTo>
                  <a:pt x="9296" y="14868"/>
                </a:lnTo>
                <a:lnTo>
                  <a:pt x="9004" y="15160"/>
                </a:lnTo>
                <a:lnTo>
                  <a:pt x="8614" y="14770"/>
                </a:lnTo>
                <a:lnTo>
                  <a:pt x="8201" y="14405"/>
                </a:lnTo>
                <a:lnTo>
                  <a:pt x="7398" y="13700"/>
                </a:lnTo>
                <a:lnTo>
                  <a:pt x="6984" y="13359"/>
                </a:lnTo>
                <a:lnTo>
                  <a:pt x="6595" y="12994"/>
                </a:lnTo>
                <a:lnTo>
                  <a:pt x="6205" y="12605"/>
                </a:lnTo>
                <a:lnTo>
                  <a:pt x="5840" y="12215"/>
                </a:lnTo>
                <a:lnTo>
                  <a:pt x="5500" y="11777"/>
                </a:lnTo>
                <a:lnTo>
                  <a:pt x="5135" y="11315"/>
                </a:lnTo>
                <a:lnTo>
                  <a:pt x="4794" y="10901"/>
                </a:lnTo>
                <a:lnTo>
                  <a:pt x="4599" y="10682"/>
                </a:lnTo>
                <a:lnTo>
                  <a:pt x="4405" y="10488"/>
                </a:lnTo>
                <a:lnTo>
                  <a:pt x="4137" y="10269"/>
                </a:lnTo>
                <a:lnTo>
                  <a:pt x="3845" y="10074"/>
                </a:lnTo>
                <a:lnTo>
                  <a:pt x="3553" y="9855"/>
                </a:lnTo>
                <a:lnTo>
                  <a:pt x="3285" y="9661"/>
                </a:lnTo>
                <a:lnTo>
                  <a:pt x="3261" y="9588"/>
                </a:lnTo>
                <a:lnTo>
                  <a:pt x="3602" y="9296"/>
                </a:lnTo>
                <a:lnTo>
                  <a:pt x="3967" y="9004"/>
                </a:lnTo>
                <a:lnTo>
                  <a:pt x="4332" y="8712"/>
                </a:lnTo>
                <a:lnTo>
                  <a:pt x="4672" y="8420"/>
                </a:lnTo>
                <a:lnTo>
                  <a:pt x="5646" y="7519"/>
                </a:lnTo>
                <a:lnTo>
                  <a:pt x="6595" y="6595"/>
                </a:lnTo>
                <a:lnTo>
                  <a:pt x="6984" y="6205"/>
                </a:lnTo>
                <a:lnTo>
                  <a:pt x="7349" y="5792"/>
                </a:lnTo>
                <a:lnTo>
                  <a:pt x="8055" y="4940"/>
                </a:lnTo>
                <a:lnTo>
                  <a:pt x="8760" y="4088"/>
                </a:lnTo>
                <a:lnTo>
                  <a:pt x="9466" y="3237"/>
                </a:lnTo>
                <a:lnTo>
                  <a:pt x="9855" y="2799"/>
                </a:lnTo>
                <a:lnTo>
                  <a:pt x="10269" y="2410"/>
                </a:lnTo>
                <a:lnTo>
                  <a:pt x="10707" y="2045"/>
                </a:lnTo>
                <a:lnTo>
                  <a:pt x="11169" y="1704"/>
                </a:lnTo>
                <a:lnTo>
                  <a:pt x="11631" y="1412"/>
                </a:lnTo>
                <a:lnTo>
                  <a:pt x="12142" y="1144"/>
                </a:lnTo>
                <a:lnTo>
                  <a:pt x="12678" y="950"/>
                </a:lnTo>
                <a:lnTo>
                  <a:pt x="13237" y="779"/>
                </a:lnTo>
                <a:lnTo>
                  <a:pt x="13797" y="658"/>
                </a:lnTo>
                <a:lnTo>
                  <a:pt x="14381" y="585"/>
                </a:lnTo>
                <a:lnTo>
                  <a:pt x="14941" y="560"/>
                </a:lnTo>
                <a:close/>
                <a:moveTo>
                  <a:pt x="11777" y="13237"/>
                </a:moveTo>
                <a:lnTo>
                  <a:pt x="11777" y="13602"/>
                </a:lnTo>
                <a:lnTo>
                  <a:pt x="11753" y="13967"/>
                </a:lnTo>
                <a:lnTo>
                  <a:pt x="11704" y="14746"/>
                </a:lnTo>
                <a:lnTo>
                  <a:pt x="11680" y="15549"/>
                </a:lnTo>
                <a:lnTo>
                  <a:pt x="11656" y="16328"/>
                </a:lnTo>
                <a:lnTo>
                  <a:pt x="11485" y="16084"/>
                </a:lnTo>
                <a:lnTo>
                  <a:pt x="11291" y="15865"/>
                </a:lnTo>
                <a:lnTo>
                  <a:pt x="10877" y="15427"/>
                </a:lnTo>
                <a:lnTo>
                  <a:pt x="10755" y="15257"/>
                </a:lnTo>
                <a:lnTo>
                  <a:pt x="10610" y="15062"/>
                </a:lnTo>
                <a:lnTo>
                  <a:pt x="10464" y="14868"/>
                </a:lnTo>
                <a:lnTo>
                  <a:pt x="10366" y="14770"/>
                </a:lnTo>
                <a:lnTo>
                  <a:pt x="10293" y="14722"/>
                </a:lnTo>
                <a:lnTo>
                  <a:pt x="10731" y="14284"/>
                </a:lnTo>
                <a:lnTo>
                  <a:pt x="11266" y="13773"/>
                </a:lnTo>
                <a:lnTo>
                  <a:pt x="11777" y="13237"/>
                </a:lnTo>
                <a:close/>
                <a:moveTo>
                  <a:pt x="3431" y="14381"/>
                </a:moveTo>
                <a:lnTo>
                  <a:pt x="3553" y="14405"/>
                </a:lnTo>
                <a:lnTo>
                  <a:pt x="3699" y="14454"/>
                </a:lnTo>
                <a:lnTo>
                  <a:pt x="3699" y="14527"/>
                </a:lnTo>
                <a:lnTo>
                  <a:pt x="3723" y="14576"/>
                </a:lnTo>
                <a:lnTo>
                  <a:pt x="3602" y="14576"/>
                </a:lnTo>
                <a:lnTo>
                  <a:pt x="3553" y="14600"/>
                </a:lnTo>
                <a:lnTo>
                  <a:pt x="3504" y="14649"/>
                </a:lnTo>
                <a:lnTo>
                  <a:pt x="3334" y="14843"/>
                </a:lnTo>
                <a:lnTo>
                  <a:pt x="3164" y="15038"/>
                </a:lnTo>
                <a:lnTo>
                  <a:pt x="2969" y="15233"/>
                </a:lnTo>
                <a:lnTo>
                  <a:pt x="2896" y="15330"/>
                </a:lnTo>
                <a:lnTo>
                  <a:pt x="2847" y="15452"/>
                </a:lnTo>
                <a:lnTo>
                  <a:pt x="2847" y="15525"/>
                </a:lnTo>
                <a:lnTo>
                  <a:pt x="2872" y="15573"/>
                </a:lnTo>
                <a:lnTo>
                  <a:pt x="2896" y="15622"/>
                </a:lnTo>
                <a:lnTo>
                  <a:pt x="2945" y="15646"/>
                </a:lnTo>
                <a:lnTo>
                  <a:pt x="3115" y="15646"/>
                </a:lnTo>
                <a:lnTo>
                  <a:pt x="3237" y="15598"/>
                </a:lnTo>
                <a:lnTo>
                  <a:pt x="3358" y="15525"/>
                </a:lnTo>
                <a:lnTo>
                  <a:pt x="3480" y="15427"/>
                </a:lnTo>
                <a:lnTo>
                  <a:pt x="3699" y="15208"/>
                </a:lnTo>
                <a:lnTo>
                  <a:pt x="3894" y="14941"/>
                </a:lnTo>
                <a:lnTo>
                  <a:pt x="3918" y="14868"/>
                </a:lnTo>
                <a:lnTo>
                  <a:pt x="3918" y="14795"/>
                </a:lnTo>
                <a:lnTo>
                  <a:pt x="3918" y="14722"/>
                </a:lnTo>
                <a:lnTo>
                  <a:pt x="3869" y="14673"/>
                </a:lnTo>
                <a:lnTo>
                  <a:pt x="3918" y="14697"/>
                </a:lnTo>
                <a:lnTo>
                  <a:pt x="3967" y="14770"/>
                </a:lnTo>
                <a:lnTo>
                  <a:pt x="3967" y="14819"/>
                </a:lnTo>
                <a:lnTo>
                  <a:pt x="3967" y="14892"/>
                </a:lnTo>
                <a:lnTo>
                  <a:pt x="3942" y="15087"/>
                </a:lnTo>
                <a:lnTo>
                  <a:pt x="3894" y="15281"/>
                </a:lnTo>
                <a:lnTo>
                  <a:pt x="3699" y="15671"/>
                </a:lnTo>
                <a:lnTo>
                  <a:pt x="3553" y="15938"/>
                </a:lnTo>
                <a:lnTo>
                  <a:pt x="3480" y="16060"/>
                </a:lnTo>
                <a:lnTo>
                  <a:pt x="3358" y="16157"/>
                </a:lnTo>
                <a:lnTo>
                  <a:pt x="3261" y="16230"/>
                </a:lnTo>
                <a:lnTo>
                  <a:pt x="3115" y="16303"/>
                </a:lnTo>
                <a:lnTo>
                  <a:pt x="2847" y="16376"/>
                </a:lnTo>
                <a:lnTo>
                  <a:pt x="2556" y="16425"/>
                </a:lnTo>
                <a:lnTo>
                  <a:pt x="2361" y="16449"/>
                </a:lnTo>
                <a:lnTo>
                  <a:pt x="2166" y="16449"/>
                </a:lnTo>
                <a:lnTo>
                  <a:pt x="2312" y="16182"/>
                </a:lnTo>
                <a:lnTo>
                  <a:pt x="2434" y="15890"/>
                </a:lnTo>
                <a:lnTo>
                  <a:pt x="2629" y="15403"/>
                </a:lnTo>
                <a:lnTo>
                  <a:pt x="2726" y="15160"/>
                </a:lnTo>
                <a:lnTo>
                  <a:pt x="2847" y="14916"/>
                </a:lnTo>
                <a:lnTo>
                  <a:pt x="2993" y="14697"/>
                </a:lnTo>
                <a:lnTo>
                  <a:pt x="3164" y="14503"/>
                </a:lnTo>
                <a:lnTo>
                  <a:pt x="3237" y="14430"/>
                </a:lnTo>
                <a:lnTo>
                  <a:pt x="3310" y="14405"/>
                </a:lnTo>
                <a:lnTo>
                  <a:pt x="3358" y="14381"/>
                </a:lnTo>
                <a:close/>
                <a:moveTo>
                  <a:pt x="3066" y="10001"/>
                </a:moveTo>
                <a:lnTo>
                  <a:pt x="3188" y="10147"/>
                </a:lnTo>
                <a:lnTo>
                  <a:pt x="3334" y="10293"/>
                </a:lnTo>
                <a:lnTo>
                  <a:pt x="3650" y="10488"/>
                </a:lnTo>
                <a:lnTo>
                  <a:pt x="3894" y="10682"/>
                </a:lnTo>
                <a:lnTo>
                  <a:pt x="4113" y="10877"/>
                </a:lnTo>
                <a:lnTo>
                  <a:pt x="4332" y="11096"/>
                </a:lnTo>
                <a:lnTo>
                  <a:pt x="4526" y="11315"/>
                </a:lnTo>
                <a:lnTo>
                  <a:pt x="4891" y="11777"/>
                </a:lnTo>
                <a:lnTo>
                  <a:pt x="5256" y="12264"/>
                </a:lnTo>
                <a:lnTo>
                  <a:pt x="5621" y="12702"/>
                </a:lnTo>
                <a:lnTo>
                  <a:pt x="6011" y="13140"/>
                </a:lnTo>
                <a:lnTo>
                  <a:pt x="6449" y="13529"/>
                </a:lnTo>
                <a:lnTo>
                  <a:pt x="6862" y="13919"/>
                </a:lnTo>
                <a:lnTo>
                  <a:pt x="7763" y="14697"/>
                </a:lnTo>
                <a:lnTo>
                  <a:pt x="8176" y="15087"/>
                </a:lnTo>
                <a:lnTo>
                  <a:pt x="8614" y="15500"/>
                </a:lnTo>
                <a:lnTo>
                  <a:pt x="8590" y="15525"/>
                </a:lnTo>
                <a:lnTo>
                  <a:pt x="8517" y="15573"/>
                </a:lnTo>
                <a:lnTo>
                  <a:pt x="8468" y="15646"/>
                </a:lnTo>
                <a:lnTo>
                  <a:pt x="8468" y="15719"/>
                </a:lnTo>
                <a:lnTo>
                  <a:pt x="8395" y="15914"/>
                </a:lnTo>
                <a:lnTo>
                  <a:pt x="8322" y="16133"/>
                </a:lnTo>
                <a:lnTo>
                  <a:pt x="8176" y="16547"/>
                </a:lnTo>
                <a:lnTo>
                  <a:pt x="7227" y="15817"/>
                </a:lnTo>
                <a:lnTo>
                  <a:pt x="6303" y="15062"/>
                </a:lnTo>
                <a:lnTo>
                  <a:pt x="5840" y="14649"/>
                </a:lnTo>
                <a:lnTo>
                  <a:pt x="5378" y="14259"/>
                </a:lnTo>
                <a:lnTo>
                  <a:pt x="4964" y="13846"/>
                </a:lnTo>
                <a:lnTo>
                  <a:pt x="4551" y="13408"/>
                </a:lnTo>
                <a:lnTo>
                  <a:pt x="3821" y="12580"/>
                </a:lnTo>
                <a:lnTo>
                  <a:pt x="3456" y="12142"/>
                </a:lnTo>
                <a:lnTo>
                  <a:pt x="3091" y="11729"/>
                </a:lnTo>
                <a:lnTo>
                  <a:pt x="2702" y="11315"/>
                </a:lnTo>
                <a:lnTo>
                  <a:pt x="2288" y="10950"/>
                </a:lnTo>
                <a:lnTo>
                  <a:pt x="1850" y="10609"/>
                </a:lnTo>
                <a:lnTo>
                  <a:pt x="1607" y="10464"/>
                </a:lnTo>
                <a:lnTo>
                  <a:pt x="1388" y="10318"/>
                </a:lnTo>
                <a:lnTo>
                  <a:pt x="1534" y="10318"/>
                </a:lnTo>
                <a:lnTo>
                  <a:pt x="1655" y="10293"/>
                </a:lnTo>
                <a:lnTo>
                  <a:pt x="1947" y="10245"/>
                </a:lnTo>
                <a:lnTo>
                  <a:pt x="2507" y="10147"/>
                </a:lnTo>
                <a:lnTo>
                  <a:pt x="3066" y="10001"/>
                </a:lnTo>
                <a:close/>
                <a:moveTo>
                  <a:pt x="4989" y="16328"/>
                </a:moveTo>
                <a:lnTo>
                  <a:pt x="5110" y="16352"/>
                </a:lnTo>
                <a:lnTo>
                  <a:pt x="5086" y="16401"/>
                </a:lnTo>
                <a:lnTo>
                  <a:pt x="5062" y="16474"/>
                </a:lnTo>
                <a:lnTo>
                  <a:pt x="4989" y="16522"/>
                </a:lnTo>
                <a:lnTo>
                  <a:pt x="4843" y="16620"/>
                </a:lnTo>
                <a:lnTo>
                  <a:pt x="4551" y="16741"/>
                </a:lnTo>
                <a:lnTo>
                  <a:pt x="4551" y="16741"/>
                </a:lnTo>
                <a:lnTo>
                  <a:pt x="4599" y="16620"/>
                </a:lnTo>
                <a:lnTo>
                  <a:pt x="4672" y="16474"/>
                </a:lnTo>
                <a:lnTo>
                  <a:pt x="4770" y="16376"/>
                </a:lnTo>
                <a:lnTo>
                  <a:pt x="4867" y="16328"/>
                </a:lnTo>
                <a:close/>
                <a:moveTo>
                  <a:pt x="3237" y="13846"/>
                </a:moveTo>
                <a:lnTo>
                  <a:pt x="3115" y="13894"/>
                </a:lnTo>
                <a:lnTo>
                  <a:pt x="2993" y="13943"/>
                </a:lnTo>
                <a:lnTo>
                  <a:pt x="2896" y="14016"/>
                </a:lnTo>
                <a:lnTo>
                  <a:pt x="2702" y="14211"/>
                </a:lnTo>
                <a:lnTo>
                  <a:pt x="2531" y="14430"/>
                </a:lnTo>
                <a:lnTo>
                  <a:pt x="2385" y="14673"/>
                </a:lnTo>
                <a:lnTo>
                  <a:pt x="2264" y="14941"/>
                </a:lnTo>
                <a:lnTo>
                  <a:pt x="2045" y="15500"/>
                </a:lnTo>
                <a:lnTo>
                  <a:pt x="1923" y="15768"/>
                </a:lnTo>
                <a:lnTo>
                  <a:pt x="1777" y="16036"/>
                </a:lnTo>
                <a:lnTo>
                  <a:pt x="1607" y="16279"/>
                </a:lnTo>
                <a:lnTo>
                  <a:pt x="1509" y="16376"/>
                </a:lnTo>
                <a:lnTo>
                  <a:pt x="1412" y="16449"/>
                </a:lnTo>
                <a:lnTo>
                  <a:pt x="1363" y="16522"/>
                </a:lnTo>
                <a:lnTo>
                  <a:pt x="1315" y="16595"/>
                </a:lnTo>
                <a:lnTo>
                  <a:pt x="1290" y="16668"/>
                </a:lnTo>
                <a:lnTo>
                  <a:pt x="1315" y="16741"/>
                </a:lnTo>
                <a:lnTo>
                  <a:pt x="1339" y="16814"/>
                </a:lnTo>
                <a:lnTo>
                  <a:pt x="1388" y="16863"/>
                </a:lnTo>
                <a:lnTo>
                  <a:pt x="1436" y="16887"/>
                </a:lnTo>
                <a:lnTo>
                  <a:pt x="1534" y="16912"/>
                </a:lnTo>
                <a:lnTo>
                  <a:pt x="1631" y="16912"/>
                </a:lnTo>
                <a:lnTo>
                  <a:pt x="1728" y="16887"/>
                </a:lnTo>
                <a:lnTo>
                  <a:pt x="2288" y="16887"/>
                </a:lnTo>
                <a:lnTo>
                  <a:pt x="2556" y="16863"/>
                </a:lnTo>
                <a:lnTo>
                  <a:pt x="2799" y="16839"/>
                </a:lnTo>
                <a:lnTo>
                  <a:pt x="3042" y="16790"/>
                </a:lnTo>
                <a:lnTo>
                  <a:pt x="3285" y="16717"/>
                </a:lnTo>
                <a:lnTo>
                  <a:pt x="3431" y="16644"/>
                </a:lnTo>
                <a:lnTo>
                  <a:pt x="3553" y="16571"/>
                </a:lnTo>
                <a:lnTo>
                  <a:pt x="3650" y="16474"/>
                </a:lnTo>
                <a:lnTo>
                  <a:pt x="3772" y="16376"/>
                </a:lnTo>
                <a:lnTo>
                  <a:pt x="3918" y="16157"/>
                </a:lnTo>
                <a:lnTo>
                  <a:pt x="4064" y="15865"/>
                </a:lnTo>
                <a:lnTo>
                  <a:pt x="4210" y="15549"/>
                </a:lnTo>
                <a:lnTo>
                  <a:pt x="4283" y="15306"/>
                </a:lnTo>
                <a:lnTo>
                  <a:pt x="4332" y="15062"/>
                </a:lnTo>
                <a:lnTo>
                  <a:pt x="4380" y="14795"/>
                </a:lnTo>
                <a:lnTo>
                  <a:pt x="4356" y="14576"/>
                </a:lnTo>
                <a:lnTo>
                  <a:pt x="4356" y="14478"/>
                </a:lnTo>
                <a:lnTo>
                  <a:pt x="4307" y="14405"/>
                </a:lnTo>
                <a:lnTo>
                  <a:pt x="4259" y="14332"/>
                </a:lnTo>
                <a:lnTo>
                  <a:pt x="4186" y="14284"/>
                </a:lnTo>
                <a:lnTo>
                  <a:pt x="4113" y="14186"/>
                </a:lnTo>
                <a:lnTo>
                  <a:pt x="4040" y="14089"/>
                </a:lnTo>
                <a:lnTo>
                  <a:pt x="3942" y="14016"/>
                </a:lnTo>
                <a:lnTo>
                  <a:pt x="3845" y="13967"/>
                </a:lnTo>
                <a:lnTo>
                  <a:pt x="3626" y="13870"/>
                </a:lnTo>
                <a:lnTo>
                  <a:pt x="3383" y="13846"/>
                </a:lnTo>
                <a:close/>
                <a:moveTo>
                  <a:pt x="4818" y="15817"/>
                </a:moveTo>
                <a:lnTo>
                  <a:pt x="4697" y="15865"/>
                </a:lnTo>
                <a:lnTo>
                  <a:pt x="4575" y="15914"/>
                </a:lnTo>
                <a:lnTo>
                  <a:pt x="4453" y="15987"/>
                </a:lnTo>
                <a:lnTo>
                  <a:pt x="4356" y="16084"/>
                </a:lnTo>
                <a:lnTo>
                  <a:pt x="4259" y="16206"/>
                </a:lnTo>
                <a:lnTo>
                  <a:pt x="4161" y="16328"/>
                </a:lnTo>
                <a:lnTo>
                  <a:pt x="4088" y="16474"/>
                </a:lnTo>
                <a:lnTo>
                  <a:pt x="4040" y="16620"/>
                </a:lnTo>
                <a:lnTo>
                  <a:pt x="3991" y="16766"/>
                </a:lnTo>
                <a:lnTo>
                  <a:pt x="3967" y="16912"/>
                </a:lnTo>
                <a:lnTo>
                  <a:pt x="3967" y="17058"/>
                </a:lnTo>
                <a:lnTo>
                  <a:pt x="3991" y="17155"/>
                </a:lnTo>
                <a:lnTo>
                  <a:pt x="4064" y="17252"/>
                </a:lnTo>
                <a:lnTo>
                  <a:pt x="4161" y="17301"/>
                </a:lnTo>
                <a:lnTo>
                  <a:pt x="4210" y="17325"/>
                </a:lnTo>
                <a:lnTo>
                  <a:pt x="4259" y="17301"/>
                </a:lnTo>
                <a:lnTo>
                  <a:pt x="4502" y="17228"/>
                </a:lnTo>
                <a:lnTo>
                  <a:pt x="4721" y="17131"/>
                </a:lnTo>
                <a:lnTo>
                  <a:pt x="4989" y="17009"/>
                </a:lnTo>
                <a:lnTo>
                  <a:pt x="5135" y="16936"/>
                </a:lnTo>
                <a:lnTo>
                  <a:pt x="5256" y="16863"/>
                </a:lnTo>
                <a:lnTo>
                  <a:pt x="5354" y="16766"/>
                </a:lnTo>
                <a:lnTo>
                  <a:pt x="5427" y="16668"/>
                </a:lnTo>
                <a:lnTo>
                  <a:pt x="5500" y="16547"/>
                </a:lnTo>
                <a:lnTo>
                  <a:pt x="5524" y="16401"/>
                </a:lnTo>
                <a:lnTo>
                  <a:pt x="5524" y="16328"/>
                </a:lnTo>
                <a:lnTo>
                  <a:pt x="5500" y="16230"/>
                </a:lnTo>
                <a:lnTo>
                  <a:pt x="5451" y="16133"/>
                </a:lnTo>
                <a:lnTo>
                  <a:pt x="5402" y="16060"/>
                </a:lnTo>
                <a:lnTo>
                  <a:pt x="5305" y="15963"/>
                </a:lnTo>
                <a:lnTo>
                  <a:pt x="5208" y="15890"/>
                </a:lnTo>
                <a:lnTo>
                  <a:pt x="5086" y="15841"/>
                </a:lnTo>
                <a:lnTo>
                  <a:pt x="4964" y="15817"/>
                </a:lnTo>
                <a:close/>
                <a:moveTo>
                  <a:pt x="10001" y="14965"/>
                </a:moveTo>
                <a:lnTo>
                  <a:pt x="10099" y="15184"/>
                </a:lnTo>
                <a:lnTo>
                  <a:pt x="10220" y="15379"/>
                </a:lnTo>
                <a:lnTo>
                  <a:pt x="10488" y="15719"/>
                </a:lnTo>
                <a:lnTo>
                  <a:pt x="10731" y="16011"/>
                </a:lnTo>
                <a:lnTo>
                  <a:pt x="10999" y="16303"/>
                </a:lnTo>
                <a:lnTo>
                  <a:pt x="11242" y="16595"/>
                </a:lnTo>
                <a:lnTo>
                  <a:pt x="11339" y="16766"/>
                </a:lnTo>
                <a:lnTo>
                  <a:pt x="11412" y="16936"/>
                </a:lnTo>
                <a:lnTo>
                  <a:pt x="11437" y="17009"/>
                </a:lnTo>
                <a:lnTo>
                  <a:pt x="11485" y="17058"/>
                </a:lnTo>
                <a:lnTo>
                  <a:pt x="11558" y="17082"/>
                </a:lnTo>
                <a:lnTo>
                  <a:pt x="11607" y="17106"/>
                </a:lnTo>
                <a:lnTo>
                  <a:pt x="11607" y="17350"/>
                </a:lnTo>
                <a:lnTo>
                  <a:pt x="11583" y="17593"/>
                </a:lnTo>
                <a:lnTo>
                  <a:pt x="11412" y="17471"/>
                </a:lnTo>
                <a:lnTo>
                  <a:pt x="11266" y="17325"/>
                </a:lnTo>
                <a:lnTo>
                  <a:pt x="10974" y="17009"/>
                </a:lnTo>
                <a:lnTo>
                  <a:pt x="10488" y="16328"/>
                </a:lnTo>
                <a:lnTo>
                  <a:pt x="10099" y="15817"/>
                </a:lnTo>
                <a:lnTo>
                  <a:pt x="9855" y="15549"/>
                </a:lnTo>
                <a:lnTo>
                  <a:pt x="9709" y="15427"/>
                </a:lnTo>
                <a:lnTo>
                  <a:pt x="9588" y="15306"/>
                </a:lnTo>
                <a:lnTo>
                  <a:pt x="9855" y="15111"/>
                </a:lnTo>
                <a:lnTo>
                  <a:pt x="9928" y="15038"/>
                </a:lnTo>
                <a:lnTo>
                  <a:pt x="10001" y="14965"/>
                </a:lnTo>
                <a:close/>
                <a:moveTo>
                  <a:pt x="15135" y="1"/>
                </a:moveTo>
                <a:lnTo>
                  <a:pt x="14551" y="25"/>
                </a:lnTo>
                <a:lnTo>
                  <a:pt x="13967" y="74"/>
                </a:lnTo>
                <a:lnTo>
                  <a:pt x="13408" y="171"/>
                </a:lnTo>
                <a:lnTo>
                  <a:pt x="12824" y="293"/>
                </a:lnTo>
                <a:lnTo>
                  <a:pt x="12264" y="487"/>
                </a:lnTo>
                <a:lnTo>
                  <a:pt x="11753" y="706"/>
                </a:lnTo>
                <a:lnTo>
                  <a:pt x="11242" y="974"/>
                </a:lnTo>
                <a:lnTo>
                  <a:pt x="10755" y="1290"/>
                </a:lnTo>
                <a:lnTo>
                  <a:pt x="10318" y="1631"/>
                </a:lnTo>
                <a:lnTo>
                  <a:pt x="9880" y="2020"/>
                </a:lnTo>
                <a:lnTo>
                  <a:pt x="9466" y="2434"/>
                </a:lnTo>
                <a:lnTo>
                  <a:pt x="9052" y="2847"/>
                </a:lnTo>
                <a:lnTo>
                  <a:pt x="8663" y="3310"/>
                </a:lnTo>
                <a:lnTo>
                  <a:pt x="7933" y="4234"/>
                </a:lnTo>
                <a:lnTo>
                  <a:pt x="7203" y="5135"/>
                </a:lnTo>
                <a:lnTo>
                  <a:pt x="6814" y="5597"/>
                </a:lnTo>
                <a:lnTo>
                  <a:pt x="6400" y="6011"/>
                </a:lnTo>
                <a:lnTo>
                  <a:pt x="6205" y="6205"/>
                </a:lnTo>
                <a:lnTo>
                  <a:pt x="5889" y="6205"/>
                </a:lnTo>
                <a:lnTo>
                  <a:pt x="5548" y="6230"/>
                </a:lnTo>
                <a:lnTo>
                  <a:pt x="4916" y="6303"/>
                </a:lnTo>
                <a:lnTo>
                  <a:pt x="3991" y="6376"/>
                </a:lnTo>
                <a:lnTo>
                  <a:pt x="3066" y="6400"/>
                </a:lnTo>
                <a:lnTo>
                  <a:pt x="901" y="6400"/>
                </a:lnTo>
                <a:lnTo>
                  <a:pt x="171" y="6351"/>
                </a:lnTo>
                <a:lnTo>
                  <a:pt x="122" y="6351"/>
                </a:lnTo>
                <a:lnTo>
                  <a:pt x="74" y="6376"/>
                </a:lnTo>
                <a:lnTo>
                  <a:pt x="25" y="6449"/>
                </a:lnTo>
                <a:lnTo>
                  <a:pt x="1" y="6546"/>
                </a:lnTo>
                <a:lnTo>
                  <a:pt x="25" y="6619"/>
                </a:lnTo>
                <a:lnTo>
                  <a:pt x="1" y="6716"/>
                </a:lnTo>
                <a:lnTo>
                  <a:pt x="49" y="6789"/>
                </a:lnTo>
                <a:lnTo>
                  <a:pt x="195" y="7008"/>
                </a:lnTo>
                <a:lnTo>
                  <a:pt x="366" y="7227"/>
                </a:lnTo>
                <a:lnTo>
                  <a:pt x="731" y="7617"/>
                </a:lnTo>
                <a:lnTo>
                  <a:pt x="1120" y="7982"/>
                </a:lnTo>
                <a:lnTo>
                  <a:pt x="1534" y="8347"/>
                </a:lnTo>
                <a:lnTo>
                  <a:pt x="1923" y="8712"/>
                </a:lnTo>
                <a:lnTo>
                  <a:pt x="2337" y="9101"/>
                </a:lnTo>
                <a:lnTo>
                  <a:pt x="2507" y="9296"/>
                </a:lnTo>
                <a:lnTo>
                  <a:pt x="2702" y="9466"/>
                </a:lnTo>
                <a:lnTo>
                  <a:pt x="1923" y="9661"/>
                </a:lnTo>
                <a:lnTo>
                  <a:pt x="1680" y="9709"/>
                </a:lnTo>
                <a:lnTo>
                  <a:pt x="1412" y="9734"/>
                </a:lnTo>
                <a:lnTo>
                  <a:pt x="1193" y="9807"/>
                </a:lnTo>
                <a:lnTo>
                  <a:pt x="1071" y="9855"/>
                </a:lnTo>
                <a:lnTo>
                  <a:pt x="974" y="9928"/>
                </a:lnTo>
                <a:lnTo>
                  <a:pt x="925" y="9953"/>
                </a:lnTo>
                <a:lnTo>
                  <a:pt x="925" y="10001"/>
                </a:lnTo>
                <a:lnTo>
                  <a:pt x="925" y="10099"/>
                </a:lnTo>
                <a:lnTo>
                  <a:pt x="852" y="10123"/>
                </a:lnTo>
                <a:lnTo>
                  <a:pt x="804" y="10172"/>
                </a:lnTo>
                <a:lnTo>
                  <a:pt x="779" y="10220"/>
                </a:lnTo>
                <a:lnTo>
                  <a:pt x="755" y="10293"/>
                </a:lnTo>
                <a:lnTo>
                  <a:pt x="755" y="10342"/>
                </a:lnTo>
                <a:lnTo>
                  <a:pt x="755" y="10391"/>
                </a:lnTo>
                <a:lnTo>
                  <a:pt x="779" y="10439"/>
                </a:lnTo>
                <a:lnTo>
                  <a:pt x="852" y="10512"/>
                </a:lnTo>
                <a:lnTo>
                  <a:pt x="1363" y="10901"/>
                </a:lnTo>
                <a:lnTo>
                  <a:pt x="1850" y="11291"/>
                </a:lnTo>
                <a:lnTo>
                  <a:pt x="2312" y="11729"/>
                </a:lnTo>
                <a:lnTo>
                  <a:pt x="2774" y="12167"/>
                </a:lnTo>
                <a:lnTo>
                  <a:pt x="3164" y="12629"/>
                </a:lnTo>
                <a:lnTo>
                  <a:pt x="3553" y="13091"/>
                </a:lnTo>
                <a:lnTo>
                  <a:pt x="3967" y="13554"/>
                </a:lnTo>
                <a:lnTo>
                  <a:pt x="4356" y="13992"/>
                </a:lnTo>
                <a:lnTo>
                  <a:pt x="4794" y="14454"/>
                </a:lnTo>
                <a:lnTo>
                  <a:pt x="5256" y="14892"/>
                </a:lnTo>
                <a:lnTo>
                  <a:pt x="5743" y="15330"/>
                </a:lnTo>
                <a:lnTo>
                  <a:pt x="6230" y="15744"/>
                </a:lnTo>
                <a:lnTo>
                  <a:pt x="7227" y="16522"/>
                </a:lnTo>
                <a:lnTo>
                  <a:pt x="8249" y="17301"/>
                </a:lnTo>
                <a:lnTo>
                  <a:pt x="8347" y="17350"/>
                </a:lnTo>
                <a:lnTo>
                  <a:pt x="8444" y="17350"/>
                </a:lnTo>
                <a:lnTo>
                  <a:pt x="8517" y="17325"/>
                </a:lnTo>
                <a:lnTo>
                  <a:pt x="8590" y="17277"/>
                </a:lnTo>
                <a:lnTo>
                  <a:pt x="8639" y="17204"/>
                </a:lnTo>
                <a:lnTo>
                  <a:pt x="8663" y="17106"/>
                </a:lnTo>
                <a:lnTo>
                  <a:pt x="8663" y="17009"/>
                </a:lnTo>
                <a:lnTo>
                  <a:pt x="8614" y="16912"/>
                </a:lnTo>
                <a:lnTo>
                  <a:pt x="8760" y="16620"/>
                </a:lnTo>
                <a:lnTo>
                  <a:pt x="8858" y="16328"/>
                </a:lnTo>
                <a:lnTo>
                  <a:pt x="8955" y="16011"/>
                </a:lnTo>
                <a:lnTo>
                  <a:pt x="9004" y="15695"/>
                </a:lnTo>
                <a:lnTo>
                  <a:pt x="9174" y="15598"/>
                </a:lnTo>
                <a:lnTo>
                  <a:pt x="9466" y="15914"/>
                </a:lnTo>
                <a:lnTo>
                  <a:pt x="9831" y="16376"/>
                </a:lnTo>
                <a:lnTo>
                  <a:pt x="10196" y="16887"/>
                </a:lnTo>
                <a:lnTo>
                  <a:pt x="10464" y="17252"/>
                </a:lnTo>
                <a:lnTo>
                  <a:pt x="10755" y="17617"/>
                </a:lnTo>
                <a:lnTo>
                  <a:pt x="10901" y="17788"/>
                </a:lnTo>
                <a:lnTo>
                  <a:pt x="11072" y="17934"/>
                </a:lnTo>
                <a:lnTo>
                  <a:pt x="11242" y="18080"/>
                </a:lnTo>
                <a:lnTo>
                  <a:pt x="11437" y="18201"/>
                </a:lnTo>
                <a:lnTo>
                  <a:pt x="11510" y="18226"/>
                </a:lnTo>
                <a:lnTo>
                  <a:pt x="11558" y="18250"/>
                </a:lnTo>
                <a:lnTo>
                  <a:pt x="11631" y="18250"/>
                </a:lnTo>
                <a:lnTo>
                  <a:pt x="11704" y="18226"/>
                </a:lnTo>
                <a:lnTo>
                  <a:pt x="11826" y="18226"/>
                </a:lnTo>
                <a:lnTo>
                  <a:pt x="11948" y="18177"/>
                </a:lnTo>
                <a:lnTo>
                  <a:pt x="12045" y="18128"/>
                </a:lnTo>
                <a:lnTo>
                  <a:pt x="12094" y="18007"/>
                </a:lnTo>
                <a:lnTo>
                  <a:pt x="12167" y="17763"/>
                </a:lnTo>
                <a:lnTo>
                  <a:pt x="12191" y="17520"/>
                </a:lnTo>
                <a:lnTo>
                  <a:pt x="12240" y="17033"/>
                </a:lnTo>
                <a:lnTo>
                  <a:pt x="12264" y="16279"/>
                </a:lnTo>
                <a:lnTo>
                  <a:pt x="12264" y="15549"/>
                </a:lnTo>
                <a:lnTo>
                  <a:pt x="12288" y="14746"/>
                </a:lnTo>
                <a:lnTo>
                  <a:pt x="12337" y="13967"/>
                </a:lnTo>
                <a:lnTo>
                  <a:pt x="12361" y="13651"/>
                </a:lnTo>
                <a:lnTo>
                  <a:pt x="12386" y="13335"/>
                </a:lnTo>
                <a:lnTo>
                  <a:pt x="12361" y="13018"/>
                </a:lnTo>
                <a:lnTo>
                  <a:pt x="12337" y="12848"/>
                </a:lnTo>
                <a:lnTo>
                  <a:pt x="12288" y="12726"/>
                </a:lnTo>
                <a:lnTo>
                  <a:pt x="12775" y="12191"/>
                </a:lnTo>
                <a:lnTo>
                  <a:pt x="13335" y="11607"/>
                </a:lnTo>
                <a:lnTo>
                  <a:pt x="13943" y="11047"/>
                </a:lnTo>
                <a:lnTo>
                  <a:pt x="14527" y="10464"/>
                </a:lnTo>
                <a:lnTo>
                  <a:pt x="15087" y="9880"/>
                </a:lnTo>
                <a:lnTo>
                  <a:pt x="15622" y="9247"/>
                </a:lnTo>
                <a:lnTo>
                  <a:pt x="15865" y="8931"/>
                </a:lnTo>
                <a:lnTo>
                  <a:pt x="16157" y="8639"/>
                </a:lnTo>
                <a:lnTo>
                  <a:pt x="16717" y="8055"/>
                </a:lnTo>
                <a:lnTo>
                  <a:pt x="17277" y="7446"/>
                </a:lnTo>
                <a:lnTo>
                  <a:pt x="17471" y="7227"/>
                </a:lnTo>
                <a:lnTo>
                  <a:pt x="17666" y="6960"/>
                </a:lnTo>
                <a:lnTo>
                  <a:pt x="17836" y="6716"/>
                </a:lnTo>
                <a:lnTo>
                  <a:pt x="17982" y="6449"/>
                </a:lnTo>
                <a:lnTo>
                  <a:pt x="18104" y="6157"/>
                </a:lnTo>
                <a:lnTo>
                  <a:pt x="18250" y="5889"/>
                </a:lnTo>
                <a:lnTo>
                  <a:pt x="18347" y="5597"/>
                </a:lnTo>
                <a:lnTo>
                  <a:pt x="18445" y="5305"/>
                </a:lnTo>
                <a:lnTo>
                  <a:pt x="18591" y="4721"/>
                </a:lnTo>
                <a:lnTo>
                  <a:pt x="18688" y="4113"/>
                </a:lnTo>
                <a:lnTo>
                  <a:pt x="18736" y="3480"/>
                </a:lnTo>
                <a:lnTo>
                  <a:pt x="18736" y="2872"/>
                </a:lnTo>
                <a:lnTo>
                  <a:pt x="18712" y="2312"/>
                </a:lnTo>
                <a:lnTo>
                  <a:pt x="18688" y="1899"/>
                </a:lnTo>
                <a:lnTo>
                  <a:pt x="18639" y="1436"/>
                </a:lnTo>
                <a:lnTo>
                  <a:pt x="18542" y="998"/>
                </a:lnTo>
                <a:lnTo>
                  <a:pt x="18493" y="828"/>
                </a:lnTo>
                <a:lnTo>
                  <a:pt x="18420" y="658"/>
                </a:lnTo>
                <a:lnTo>
                  <a:pt x="18323" y="536"/>
                </a:lnTo>
                <a:lnTo>
                  <a:pt x="18226" y="463"/>
                </a:lnTo>
                <a:lnTo>
                  <a:pt x="18104" y="414"/>
                </a:lnTo>
                <a:lnTo>
                  <a:pt x="17982" y="439"/>
                </a:lnTo>
                <a:lnTo>
                  <a:pt x="17447" y="268"/>
                </a:lnTo>
                <a:lnTo>
                  <a:pt x="16863" y="147"/>
                </a:lnTo>
                <a:lnTo>
                  <a:pt x="16303" y="49"/>
                </a:lnTo>
                <a:lnTo>
                  <a:pt x="15719" y="1"/>
                </a:lnTo>
                <a:close/>
              </a:path>
            </a:pathLst>
          </a:custGeom>
          <a:solidFill>
            <a:srgbClr val="FFFFFF"/>
          </a:solidFill>
          <a:ln>
            <a:noFill/>
          </a:ln>
        </p:spPr>
        <p:txBody>
          <a:bodyPr spcFirstLastPara="1" wrap="square" lIns="91425" tIns="91425" rIns="91425" bIns="91425" anchor="ctr" anchorCtr="0">
            <a:noAutofit/>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Shape 193"/>
          <p:cNvSpPr/>
          <p:nvPr/>
        </p:nvSpPr>
        <p:spPr>
          <a:xfrm>
            <a:off x="3034748" y="1"/>
            <a:ext cx="6109252" cy="4360375"/>
          </a:xfrm>
          <a:prstGeom prst="rect">
            <a:avLst/>
          </a:prstGeom>
          <a:solidFill>
            <a:srgbClr val="20124D">
              <a:alpha val="21540"/>
            </a:srgbClr>
          </a:solidFill>
          <a:ln>
            <a:noFill/>
          </a:ln>
        </p:spPr>
        <p:txBody>
          <a:bodyPr spcFirstLastPara="1" wrap="square" lIns="91425" tIns="91425" rIns="91425" bIns="91425" anchor="ctr" anchorCtr="0">
            <a:noAutofit/>
          </a:bodyPr>
          <a:lstStyle/>
          <a:p>
            <a:endParaRPr/>
          </a:p>
        </p:txBody>
      </p:sp>
      <p:sp>
        <p:nvSpPr>
          <p:cNvPr id="197" name="Shape 197"/>
          <p:cNvSpPr txBox="1">
            <a:spLocks noGrp="1"/>
          </p:cNvSpPr>
          <p:nvPr>
            <p:ph type="sldNum" idx="12"/>
          </p:nvPr>
        </p:nvSpPr>
        <p:spPr>
          <a:xfrm>
            <a:off x="10004584" y="6333134"/>
            <a:ext cx="548700" cy="525000"/>
          </a:xfrm>
          <a:prstGeom prst="rect">
            <a:avLst/>
          </a:prstGeom>
        </p:spPr>
        <p:txBody>
          <a:bodyPr spcFirstLastPara="1" wrap="square" lIns="91425" tIns="91425" rIns="91425" bIns="91425" anchor="t" anchorCtr="0">
            <a:noAutofit/>
          </a:bodyPr>
          <a:lstStyle/>
          <a:p>
            <a:fld id="{00000000-1234-1234-1234-123412341234}" type="slidenum">
              <a:rPr lang="en"/>
              <a:pPr/>
              <a:t>4</a:t>
            </a:fld>
            <a:endParaRPr/>
          </a:p>
        </p:txBody>
      </p:sp>
      <p:sp>
        <p:nvSpPr>
          <p:cNvPr id="194" name="Shape 194"/>
          <p:cNvSpPr txBox="1">
            <a:spLocks noGrp="1"/>
          </p:cNvSpPr>
          <p:nvPr>
            <p:ph type="ctrTitle" idx="4294967295"/>
          </p:nvPr>
        </p:nvSpPr>
        <p:spPr>
          <a:xfrm>
            <a:off x="1742661" y="2507072"/>
            <a:ext cx="7772400" cy="582612"/>
          </a:xfrm>
          <a:prstGeom prst="rect">
            <a:avLst/>
          </a:prstGeom>
        </p:spPr>
        <p:txBody>
          <a:bodyPr spcFirstLastPara="1" wrap="square" lIns="91425" tIns="91425" rIns="91425" bIns="91425" anchor="t" anchorCtr="0">
            <a:noAutofit/>
          </a:bodyPr>
          <a:lstStyle/>
          <a:p>
            <a:pPr algn="ctr"/>
            <a:r>
              <a:rPr lang="en-US" sz="3600" dirty="0" err="1">
                <a:latin typeface="Homemade Apple"/>
                <a:ea typeface="Homemade Apple"/>
                <a:cs typeface="Homemade Apple"/>
                <a:sym typeface="Homemade Apple"/>
              </a:rPr>
              <a:t>Objeto</a:t>
            </a:r>
            <a:r>
              <a:rPr lang="en-US" sz="3600" dirty="0">
                <a:latin typeface="Homemade Apple"/>
                <a:ea typeface="Homemade Apple"/>
                <a:cs typeface="Homemade Apple"/>
                <a:sym typeface="Homemade Apple"/>
              </a:rPr>
              <a:t> de </a:t>
            </a:r>
            <a:r>
              <a:rPr lang="en-US" sz="3600" dirty="0" err="1">
                <a:latin typeface="Homemade Apple"/>
                <a:ea typeface="Homemade Apple"/>
                <a:cs typeface="Homemade Apple"/>
                <a:sym typeface="Homemade Apple"/>
              </a:rPr>
              <a:t>aprendizaje</a:t>
            </a:r>
            <a:endParaRPr sz="3600" dirty="0">
              <a:latin typeface="Homemade Apple"/>
              <a:ea typeface="Homemade Apple"/>
              <a:cs typeface="Homemade Apple"/>
              <a:sym typeface="Homemade Apple"/>
            </a:endParaRPr>
          </a:p>
        </p:txBody>
      </p:sp>
      <p:sp>
        <p:nvSpPr>
          <p:cNvPr id="195" name="Shape 195"/>
          <p:cNvSpPr txBox="1">
            <a:spLocks noGrp="1"/>
          </p:cNvSpPr>
          <p:nvPr>
            <p:ph type="subTitle" idx="4294967295"/>
          </p:nvPr>
        </p:nvSpPr>
        <p:spPr>
          <a:xfrm>
            <a:off x="3972201" y="4534645"/>
            <a:ext cx="3806825" cy="2209800"/>
          </a:xfrm>
          <a:prstGeom prst="rect">
            <a:avLst/>
          </a:prstGeom>
        </p:spPr>
        <p:txBody>
          <a:bodyPr spcFirstLastPara="1" wrap="square" lIns="91425" tIns="91425" rIns="91425" bIns="91425" anchor="t" anchorCtr="0">
            <a:noAutofit/>
          </a:bodyPr>
          <a:lstStyle/>
          <a:p>
            <a:pPr marL="0" indent="0" algn="ctr">
              <a:buNone/>
            </a:pPr>
            <a:r>
              <a:rPr lang="es-ES" b="1" dirty="0"/>
              <a:t>Reusabilidad</a:t>
            </a:r>
          </a:p>
          <a:p>
            <a:pPr marL="0" indent="0" algn="ctr">
              <a:buNone/>
            </a:pPr>
            <a:r>
              <a:rPr lang="es-ES" b="1" dirty="0"/>
              <a:t>Intención</a:t>
            </a:r>
          </a:p>
          <a:p>
            <a:pPr marL="0" indent="0" algn="ctr">
              <a:buNone/>
            </a:pPr>
            <a:r>
              <a:rPr lang="es-ES" b="1" dirty="0"/>
              <a:t>Interoperabilidad</a:t>
            </a:r>
          </a:p>
          <a:p>
            <a:pPr marL="0" indent="0" algn="ctr">
              <a:buNone/>
            </a:pPr>
            <a:r>
              <a:rPr lang="es-ES" b="1" dirty="0"/>
              <a:t>Modular</a:t>
            </a:r>
          </a:p>
          <a:p>
            <a:pPr marL="0" indent="0" algn="ctr">
              <a:buNone/>
            </a:pPr>
            <a:r>
              <a:rPr lang="es-ES" b="1" dirty="0"/>
              <a:t>Granular</a:t>
            </a:r>
          </a:p>
          <a:p>
            <a:pPr marL="0" indent="0" algn="ctr">
              <a:buNone/>
            </a:pPr>
            <a:endParaRPr lang="es-ES" b="1" dirty="0"/>
          </a:p>
          <a:p>
            <a:pPr marL="342900" indent="-342900" algn="ctr"/>
            <a:endParaRPr sz="1800" dirty="0"/>
          </a:p>
        </p:txBody>
      </p:sp>
      <p:sp>
        <p:nvSpPr>
          <p:cNvPr id="8" name="Shape 195">
            <a:extLst>
              <a:ext uri="{FF2B5EF4-FFF2-40B4-BE49-F238E27FC236}">
                <a16:creationId xmlns:a16="http://schemas.microsoft.com/office/drawing/2014/main" id="{E4751418-3075-433B-AC7B-5A2F297C7F9E}"/>
              </a:ext>
            </a:extLst>
          </p:cNvPr>
          <p:cNvSpPr txBox="1">
            <a:spLocks/>
          </p:cNvSpPr>
          <p:nvPr/>
        </p:nvSpPr>
        <p:spPr>
          <a:xfrm>
            <a:off x="2024064" y="3048579"/>
            <a:ext cx="8307071" cy="149507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chemeClr val="lt1"/>
              </a:buClr>
              <a:buSzPts val="2400"/>
              <a:buFont typeface="Raleway"/>
              <a:buChar char="▹"/>
              <a:defRPr sz="2400" b="0" i="0" u="none" strike="noStrike" cap="none">
                <a:solidFill>
                  <a:schemeClr val="lt1"/>
                </a:solidFill>
                <a:latin typeface="Raleway"/>
                <a:ea typeface="Raleway"/>
                <a:cs typeface="Raleway"/>
                <a:sym typeface="Raleway"/>
              </a:defRPr>
            </a:lvl1pPr>
            <a:lvl2pPr marL="914400" marR="0" lvl="1" indent="-342900" algn="l" rtl="0">
              <a:lnSpc>
                <a:spcPct val="100000"/>
              </a:lnSpc>
              <a:spcBef>
                <a:spcPts val="0"/>
              </a:spcBef>
              <a:spcAft>
                <a:spcPts val="0"/>
              </a:spcAft>
              <a:buClr>
                <a:schemeClr val="lt1"/>
              </a:buClr>
              <a:buSzPts val="1800"/>
              <a:buFont typeface="Raleway"/>
              <a:buChar char="▸"/>
              <a:defRPr sz="1800" b="0" i="0" u="none" strike="noStrike" cap="none">
                <a:solidFill>
                  <a:schemeClr val="lt1"/>
                </a:solidFill>
                <a:latin typeface="Raleway"/>
                <a:ea typeface="Raleway"/>
                <a:cs typeface="Raleway"/>
                <a:sym typeface="Raleway"/>
              </a:defRPr>
            </a:lvl2pPr>
            <a:lvl3pPr marL="1371600" marR="0" lvl="2" indent="-342900" algn="l" rtl="0">
              <a:lnSpc>
                <a:spcPct val="100000"/>
              </a:lnSpc>
              <a:spcBef>
                <a:spcPts val="0"/>
              </a:spcBef>
              <a:spcAft>
                <a:spcPts val="0"/>
              </a:spcAft>
              <a:buClr>
                <a:schemeClr val="lt1"/>
              </a:buClr>
              <a:buSzPts val="1800"/>
              <a:buFont typeface="Raleway"/>
              <a:buChar char="■"/>
              <a:defRPr sz="1800" b="0" i="0" u="none" strike="noStrike" cap="none">
                <a:solidFill>
                  <a:schemeClr val="lt1"/>
                </a:solidFill>
                <a:latin typeface="Raleway"/>
                <a:ea typeface="Raleway"/>
                <a:cs typeface="Raleway"/>
                <a:sym typeface="Raleway"/>
              </a:defRPr>
            </a:lvl3pPr>
            <a:lvl4pPr marL="1828800" marR="0" lvl="3" indent="-342900" algn="l" rtl="0">
              <a:lnSpc>
                <a:spcPct val="100000"/>
              </a:lnSpc>
              <a:spcBef>
                <a:spcPts val="0"/>
              </a:spcBef>
              <a:spcAft>
                <a:spcPts val="0"/>
              </a:spcAft>
              <a:buClr>
                <a:schemeClr val="lt1"/>
              </a:buClr>
              <a:buSzPts val="1800"/>
              <a:buFont typeface="Raleway"/>
              <a:buChar char="●"/>
              <a:defRPr sz="1800" b="0" i="0" u="none" strike="noStrike" cap="none">
                <a:solidFill>
                  <a:schemeClr val="lt1"/>
                </a:solidFill>
                <a:latin typeface="Raleway"/>
                <a:ea typeface="Raleway"/>
                <a:cs typeface="Raleway"/>
                <a:sym typeface="Raleway"/>
              </a:defRPr>
            </a:lvl4pPr>
            <a:lvl5pPr marL="2286000" marR="0" lvl="4" indent="-342900" algn="l" rtl="0">
              <a:lnSpc>
                <a:spcPct val="100000"/>
              </a:lnSpc>
              <a:spcBef>
                <a:spcPts val="0"/>
              </a:spcBef>
              <a:spcAft>
                <a:spcPts val="0"/>
              </a:spcAft>
              <a:buClr>
                <a:schemeClr val="lt1"/>
              </a:buClr>
              <a:buSzPts val="1800"/>
              <a:buFont typeface="Raleway"/>
              <a:buChar char="○"/>
              <a:defRPr sz="1800" b="0" i="0" u="none" strike="noStrike" cap="none">
                <a:solidFill>
                  <a:schemeClr val="lt1"/>
                </a:solidFill>
                <a:latin typeface="Raleway"/>
                <a:ea typeface="Raleway"/>
                <a:cs typeface="Raleway"/>
                <a:sym typeface="Raleway"/>
              </a:defRPr>
            </a:lvl5pPr>
            <a:lvl6pPr marL="2743200" marR="0" lvl="5" indent="-342900" algn="l" rtl="0">
              <a:lnSpc>
                <a:spcPct val="100000"/>
              </a:lnSpc>
              <a:spcBef>
                <a:spcPts val="0"/>
              </a:spcBef>
              <a:spcAft>
                <a:spcPts val="0"/>
              </a:spcAft>
              <a:buClr>
                <a:schemeClr val="lt1"/>
              </a:buClr>
              <a:buSzPts val="1800"/>
              <a:buFont typeface="Raleway"/>
              <a:buChar char="■"/>
              <a:defRPr sz="1800" b="0" i="0" u="none" strike="noStrike" cap="none">
                <a:solidFill>
                  <a:schemeClr val="lt1"/>
                </a:solidFill>
                <a:latin typeface="Raleway"/>
                <a:ea typeface="Raleway"/>
                <a:cs typeface="Raleway"/>
                <a:sym typeface="Raleway"/>
              </a:defRPr>
            </a:lvl6pPr>
            <a:lvl7pPr marL="3200400" marR="0" lvl="6" indent="-342900" algn="l" rtl="0">
              <a:lnSpc>
                <a:spcPct val="100000"/>
              </a:lnSpc>
              <a:spcBef>
                <a:spcPts val="0"/>
              </a:spcBef>
              <a:spcAft>
                <a:spcPts val="0"/>
              </a:spcAft>
              <a:buClr>
                <a:schemeClr val="lt1"/>
              </a:buClr>
              <a:buSzPts val="1800"/>
              <a:buFont typeface="Raleway"/>
              <a:buChar char="●"/>
              <a:defRPr sz="1800" b="0" i="0" u="none" strike="noStrike" cap="none">
                <a:solidFill>
                  <a:schemeClr val="lt1"/>
                </a:solidFill>
                <a:latin typeface="Raleway"/>
                <a:ea typeface="Raleway"/>
                <a:cs typeface="Raleway"/>
                <a:sym typeface="Raleway"/>
              </a:defRPr>
            </a:lvl7pPr>
            <a:lvl8pPr marL="3657600" marR="0" lvl="7" indent="-342900" algn="l" rtl="0">
              <a:lnSpc>
                <a:spcPct val="100000"/>
              </a:lnSpc>
              <a:spcBef>
                <a:spcPts val="0"/>
              </a:spcBef>
              <a:spcAft>
                <a:spcPts val="0"/>
              </a:spcAft>
              <a:buClr>
                <a:schemeClr val="lt1"/>
              </a:buClr>
              <a:buSzPts val="1800"/>
              <a:buFont typeface="Raleway"/>
              <a:buChar char="○"/>
              <a:defRPr sz="1800" b="0" i="0" u="none" strike="noStrike" cap="none">
                <a:solidFill>
                  <a:schemeClr val="lt1"/>
                </a:solidFill>
                <a:latin typeface="Raleway"/>
                <a:ea typeface="Raleway"/>
                <a:cs typeface="Raleway"/>
                <a:sym typeface="Raleway"/>
              </a:defRPr>
            </a:lvl8pPr>
            <a:lvl9pPr marL="4114800" marR="0" lvl="8" indent="-342900" algn="l" rtl="0">
              <a:lnSpc>
                <a:spcPct val="100000"/>
              </a:lnSpc>
              <a:spcBef>
                <a:spcPts val="0"/>
              </a:spcBef>
              <a:spcAft>
                <a:spcPts val="0"/>
              </a:spcAft>
              <a:buClr>
                <a:schemeClr val="lt1"/>
              </a:buClr>
              <a:buSzPts val="1800"/>
              <a:buFont typeface="Raleway"/>
              <a:buChar char="■"/>
              <a:defRPr sz="1800" b="0" i="0" u="none" strike="noStrike" cap="none">
                <a:solidFill>
                  <a:schemeClr val="lt1"/>
                </a:solidFill>
                <a:latin typeface="Raleway"/>
                <a:ea typeface="Raleway"/>
                <a:cs typeface="Raleway"/>
                <a:sym typeface="Raleway"/>
              </a:defRPr>
            </a:lvl9pPr>
          </a:lstStyle>
          <a:p>
            <a:pPr marL="0" indent="0" algn="ctr">
              <a:lnSpc>
                <a:spcPct val="125000"/>
              </a:lnSpc>
              <a:buNone/>
            </a:pPr>
            <a:r>
              <a:rPr lang="es-AR" sz="2000" dirty="0"/>
              <a:t>La experiencia educativa más pequeña e independiente que contiene un </a:t>
            </a:r>
            <a:r>
              <a:rPr lang="es-AR" sz="2000" b="1" dirty="0"/>
              <a:t>objetivo</a:t>
            </a:r>
            <a:r>
              <a:rPr lang="es-AR" sz="2000" dirty="0"/>
              <a:t>, una </a:t>
            </a:r>
            <a:r>
              <a:rPr lang="es-AR" sz="2000" b="1" dirty="0"/>
              <a:t>actividad</a:t>
            </a:r>
            <a:r>
              <a:rPr lang="es-AR" sz="2000" dirty="0"/>
              <a:t> de aprendizaje y una </a:t>
            </a:r>
            <a:r>
              <a:rPr lang="es-AR" sz="2000" b="1" dirty="0"/>
              <a:t>evaluación</a:t>
            </a:r>
            <a:r>
              <a:rPr lang="es-AR" sz="2000" dirty="0"/>
              <a:t>” (</a:t>
            </a:r>
            <a:r>
              <a:rPr lang="es-AR" sz="2000" dirty="0" err="1"/>
              <a:t>L’Allier</a:t>
            </a:r>
            <a:r>
              <a:rPr lang="es-AR" sz="2000" dirty="0"/>
              <a:t>, 1997)</a:t>
            </a:r>
            <a:endParaRPr lang="es-ES" sz="2000" dirty="0"/>
          </a:p>
        </p:txBody>
      </p:sp>
      <p:pic>
        <p:nvPicPr>
          <p:cNvPr id="3" name="Imagen 2">
            <a:extLst>
              <a:ext uri="{FF2B5EF4-FFF2-40B4-BE49-F238E27FC236}">
                <a16:creationId xmlns:a16="http://schemas.microsoft.com/office/drawing/2014/main" id="{8C05DF3D-B897-4C99-A59D-7D60090C3E26}"/>
              </a:ext>
            </a:extLst>
          </p:cNvPr>
          <p:cNvPicPr>
            <a:picLocks noChangeAspect="1"/>
          </p:cNvPicPr>
          <p:nvPr/>
        </p:nvPicPr>
        <p:blipFill>
          <a:blip r:embed="rId3"/>
          <a:stretch>
            <a:fillRect/>
          </a:stretch>
        </p:blipFill>
        <p:spPr>
          <a:xfrm>
            <a:off x="3600102" y="123683"/>
            <a:ext cx="4991797" cy="2191056"/>
          </a:xfrm>
          <a:prstGeom prst="rect">
            <a:avLst/>
          </a:prstGeom>
          <a:ln>
            <a:noFill/>
          </a:ln>
          <a:effectLst>
            <a:softEdge rad="112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3" name="Shape 203"/>
          <p:cNvSpPr txBox="1">
            <a:spLocks noGrp="1"/>
          </p:cNvSpPr>
          <p:nvPr>
            <p:ph type="title"/>
          </p:nvPr>
        </p:nvSpPr>
        <p:spPr>
          <a:xfrm>
            <a:off x="2981584" y="452947"/>
            <a:ext cx="7571700" cy="506100"/>
          </a:xfrm>
          <a:prstGeom prst="rect">
            <a:avLst/>
          </a:prstGeom>
        </p:spPr>
        <p:txBody>
          <a:bodyPr spcFirstLastPara="1" wrap="square" lIns="91425" tIns="91425" rIns="91425" bIns="91425" anchor="b" anchorCtr="0">
            <a:noAutofit/>
          </a:bodyPr>
          <a:lstStyle/>
          <a:p>
            <a:pPr lvl="0"/>
            <a:r>
              <a:rPr lang="en" sz="2400" b="1" dirty="0">
                <a:solidFill>
                  <a:schemeClr val="tx1">
                    <a:lumMod val="95000"/>
                    <a:lumOff val="5000"/>
                  </a:schemeClr>
                </a:solidFill>
                <a:latin typeface="Homemade Apple"/>
                <a:ea typeface="Homemade Apple"/>
                <a:cs typeface="Homemade Apple"/>
                <a:sym typeface="Homemade Apple"/>
              </a:rPr>
              <a:t>2</a:t>
            </a:r>
            <a:r>
              <a:rPr lang="en-US" sz="2400" b="1" dirty="0">
                <a:solidFill>
                  <a:schemeClr val="tx1">
                    <a:lumMod val="95000"/>
                    <a:lumOff val="5000"/>
                  </a:schemeClr>
                </a:solidFill>
                <a:latin typeface="Homemade Apple"/>
                <a:ea typeface="Homemade Apple"/>
                <a:cs typeface="Homemade Apple"/>
                <a:sym typeface="Homemade Apple"/>
              </a:rPr>
              <a:t>º </a:t>
            </a:r>
            <a:r>
              <a:rPr lang="en-US" sz="2400" b="1" dirty="0" err="1">
                <a:solidFill>
                  <a:schemeClr val="tx1">
                    <a:lumMod val="95000"/>
                    <a:lumOff val="5000"/>
                  </a:schemeClr>
                </a:solidFill>
                <a:latin typeface="Homemade Apple"/>
                <a:ea typeface="Homemade Apple"/>
                <a:cs typeface="Homemade Apple"/>
                <a:sym typeface="Homemade Apple"/>
              </a:rPr>
              <a:t>Problema</a:t>
            </a:r>
            <a:r>
              <a:rPr lang="en-US" sz="2400" b="1" dirty="0">
                <a:solidFill>
                  <a:schemeClr val="tx1">
                    <a:lumMod val="95000"/>
                    <a:lumOff val="5000"/>
                  </a:schemeClr>
                </a:solidFill>
                <a:latin typeface="Homemade Apple"/>
                <a:ea typeface="Homemade Apple"/>
                <a:cs typeface="Homemade Apple"/>
                <a:sym typeface="Homemade Apple"/>
              </a:rPr>
              <a:t>. </a:t>
            </a:r>
            <a:r>
              <a:rPr lang="en-US" sz="2400" b="1" dirty="0" err="1">
                <a:solidFill>
                  <a:schemeClr val="tx1">
                    <a:lumMod val="95000"/>
                    <a:lumOff val="5000"/>
                  </a:schemeClr>
                </a:solidFill>
              </a:rPr>
              <a:t>Diseño</a:t>
            </a:r>
            <a:r>
              <a:rPr lang="en-US" sz="2400" b="1" dirty="0">
                <a:solidFill>
                  <a:schemeClr val="tx1">
                    <a:lumMod val="95000"/>
                    <a:lumOff val="5000"/>
                  </a:schemeClr>
                </a:solidFill>
              </a:rPr>
              <a:t> </a:t>
            </a:r>
            <a:r>
              <a:rPr lang="en-US" sz="2400" b="1" dirty="0" err="1">
                <a:solidFill>
                  <a:schemeClr val="tx1">
                    <a:lumMod val="95000"/>
                    <a:lumOff val="5000"/>
                  </a:schemeClr>
                </a:solidFill>
              </a:rPr>
              <a:t>Instruccional</a:t>
            </a:r>
            <a:r>
              <a:rPr lang="en-US" sz="2400" b="1" dirty="0">
                <a:solidFill>
                  <a:schemeClr val="tx1">
                    <a:lumMod val="95000"/>
                    <a:lumOff val="5000"/>
                  </a:schemeClr>
                </a:solidFill>
              </a:rPr>
              <a:t> </a:t>
            </a:r>
            <a:r>
              <a:rPr lang="en" sz="2400" b="1" dirty="0">
                <a:solidFill>
                  <a:schemeClr val="tx1">
                    <a:lumMod val="95000"/>
                    <a:lumOff val="5000"/>
                  </a:schemeClr>
                </a:solidFill>
                <a:latin typeface="Homemade Apple"/>
                <a:ea typeface="Homemade Apple"/>
                <a:cs typeface="Homemade Apple"/>
                <a:sym typeface="Homemade Apple"/>
              </a:rPr>
              <a:t> </a:t>
            </a:r>
            <a:endParaRPr sz="2400" b="1" dirty="0">
              <a:solidFill>
                <a:schemeClr val="tx1">
                  <a:lumMod val="95000"/>
                  <a:lumOff val="5000"/>
                </a:schemeClr>
              </a:solidFill>
              <a:latin typeface="Homemade Apple"/>
              <a:ea typeface="Homemade Apple"/>
              <a:cs typeface="Homemade Apple"/>
              <a:sym typeface="Homemade Apple"/>
            </a:endParaRPr>
          </a:p>
        </p:txBody>
      </p:sp>
      <p:sp>
        <p:nvSpPr>
          <p:cNvPr id="202" name="Shape 202"/>
          <p:cNvSpPr txBox="1">
            <a:spLocks noGrp="1"/>
          </p:cNvSpPr>
          <p:nvPr>
            <p:ph type="body" idx="1"/>
          </p:nvPr>
        </p:nvSpPr>
        <p:spPr>
          <a:xfrm>
            <a:off x="2410763" y="1909525"/>
            <a:ext cx="7961023" cy="4933732"/>
          </a:xfrm>
          <a:prstGeom prst="rect">
            <a:avLst/>
          </a:prstGeom>
        </p:spPr>
        <p:txBody>
          <a:bodyPr spcFirstLastPara="1" wrap="square" lIns="91425" tIns="91425" rIns="91425" bIns="91425" anchor="t" anchorCtr="0">
            <a:noAutofit/>
          </a:bodyPr>
          <a:lstStyle/>
          <a:p>
            <a:pPr marL="0" indent="0">
              <a:buNone/>
            </a:pPr>
            <a:r>
              <a:rPr lang="es-ES" b="1" dirty="0">
                <a:solidFill>
                  <a:schemeClr val="tx1">
                    <a:lumMod val="95000"/>
                    <a:lumOff val="5000"/>
                  </a:schemeClr>
                </a:solidFill>
              </a:rPr>
              <a:t>Distintas definiciones</a:t>
            </a:r>
          </a:p>
          <a:p>
            <a:pPr marL="0" indent="0">
              <a:buNone/>
            </a:pPr>
            <a:endParaRPr lang="es-ES" b="1" dirty="0"/>
          </a:p>
          <a:p>
            <a:pPr marL="342900" indent="-342900">
              <a:buFontTx/>
              <a:buChar char="-"/>
            </a:pPr>
            <a:r>
              <a:rPr lang="en-US" sz="2200" b="1" dirty="0">
                <a:solidFill>
                  <a:schemeClr val="tx1">
                    <a:lumMod val="95000"/>
                    <a:lumOff val="5000"/>
                  </a:schemeClr>
                </a:solidFill>
              </a:rPr>
              <a:t>Conjunto de </a:t>
            </a:r>
            <a:r>
              <a:rPr lang="en-US" sz="2200" b="1" dirty="0" err="1">
                <a:solidFill>
                  <a:schemeClr val="tx1">
                    <a:lumMod val="95000"/>
                    <a:lumOff val="5000"/>
                  </a:schemeClr>
                </a:solidFill>
              </a:rPr>
              <a:t>tareas</a:t>
            </a:r>
            <a:r>
              <a:rPr lang="en-US" sz="2200" b="1" dirty="0">
                <a:solidFill>
                  <a:schemeClr val="tx1">
                    <a:lumMod val="95000"/>
                    <a:lumOff val="5000"/>
                  </a:schemeClr>
                </a:solidFill>
              </a:rPr>
              <a:t> </a:t>
            </a:r>
            <a:r>
              <a:rPr lang="en-US" sz="2200" dirty="0"/>
              <a:t>(Bruner, 1969)</a:t>
            </a:r>
          </a:p>
          <a:p>
            <a:pPr marL="342900" indent="-342900">
              <a:buFontTx/>
              <a:buChar char="-"/>
            </a:pPr>
            <a:r>
              <a:rPr lang="es-ES" sz="2200" b="1" dirty="0">
                <a:solidFill>
                  <a:schemeClr val="tx1">
                    <a:lumMod val="95000"/>
                    <a:lumOff val="5000"/>
                  </a:schemeClr>
                </a:solidFill>
              </a:rPr>
              <a:t>D</a:t>
            </a:r>
            <a:r>
              <a:rPr lang="en-US" sz="2200" b="1" dirty="0" err="1">
                <a:solidFill>
                  <a:schemeClr val="tx1">
                    <a:lumMod val="95000"/>
                    <a:lumOff val="5000"/>
                  </a:schemeClr>
                </a:solidFill>
              </a:rPr>
              <a:t>isciplina</a:t>
            </a:r>
            <a:r>
              <a:rPr lang="en-US" sz="2200" b="1" dirty="0">
                <a:solidFill>
                  <a:schemeClr val="tx1">
                    <a:lumMod val="95000"/>
                    <a:lumOff val="5000"/>
                  </a:schemeClr>
                </a:solidFill>
              </a:rPr>
              <a:t> </a:t>
            </a:r>
            <a:r>
              <a:rPr lang="en-US" sz="2200" b="1" dirty="0" err="1">
                <a:solidFill>
                  <a:schemeClr val="tx1">
                    <a:lumMod val="95000"/>
                    <a:lumOff val="5000"/>
                  </a:schemeClr>
                </a:solidFill>
              </a:rPr>
              <a:t>metodológica</a:t>
            </a:r>
            <a:r>
              <a:rPr lang="en-US" sz="2200" b="1" dirty="0">
                <a:solidFill>
                  <a:schemeClr val="tx1">
                    <a:lumMod val="95000"/>
                    <a:lumOff val="5000"/>
                  </a:schemeClr>
                </a:solidFill>
              </a:rPr>
              <a:t> </a:t>
            </a:r>
            <a:r>
              <a:rPr lang="en-US" sz="2200" dirty="0"/>
              <a:t>post-industrial </a:t>
            </a:r>
            <a:r>
              <a:rPr lang="es-AR" sz="2200" dirty="0"/>
              <a:t>(Reigeluth, 1983)</a:t>
            </a:r>
            <a:endParaRPr lang="en-US" sz="2200" dirty="0"/>
          </a:p>
          <a:p>
            <a:pPr marL="342900" indent="-342900">
              <a:buFontTx/>
              <a:buChar char="-"/>
            </a:pPr>
            <a:r>
              <a:rPr lang="es-ES" sz="2200" b="1" dirty="0">
                <a:solidFill>
                  <a:schemeClr val="tx1">
                    <a:lumMod val="95000"/>
                    <a:lumOff val="5000"/>
                  </a:schemeClr>
                </a:solidFill>
              </a:rPr>
              <a:t>C</a:t>
            </a:r>
            <a:r>
              <a:rPr lang="en-US" sz="2200" b="1" dirty="0" err="1">
                <a:solidFill>
                  <a:schemeClr val="tx1">
                    <a:lumMod val="95000"/>
                    <a:lumOff val="5000"/>
                  </a:schemeClr>
                </a:solidFill>
              </a:rPr>
              <a:t>iencia</a:t>
            </a:r>
            <a:r>
              <a:rPr lang="en-US" sz="2200" b="1" dirty="0">
                <a:solidFill>
                  <a:schemeClr val="tx1">
                    <a:lumMod val="95000"/>
                    <a:lumOff val="5000"/>
                  </a:schemeClr>
                </a:solidFill>
              </a:rPr>
              <a:t> de </a:t>
            </a:r>
            <a:r>
              <a:rPr lang="en-US" sz="2200" b="1" dirty="0" err="1">
                <a:solidFill>
                  <a:schemeClr val="tx1">
                    <a:lumMod val="95000"/>
                    <a:lumOff val="5000"/>
                  </a:schemeClr>
                </a:solidFill>
              </a:rPr>
              <a:t>creaci</a:t>
            </a:r>
            <a:r>
              <a:rPr lang="en-US" sz="2200" dirty="0" err="1">
                <a:solidFill>
                  <a:srgbClr val="FFFF00"/>
                </a:solidFill>
              </a:rPr>
              <a:t>ón</a:t>
            </a:r>
            <a:r>
              <a:rPr lang="en-US" sz="2200" dirty="0">
                <a:solidFill>
                  <a:srgbClr val="FFFF00"/>
                </a:solidFill>
              </a:rPr>
              <a:t> </a:t>
            </a:r>
            <a:r>
              <a:rPr lang="en-US" sz="2200" dirty="0"/>
              <a:t>de </a:t>
            </a:r>
            <a:r>
              <a:rPr lang="en-US" sz="2200" dirty="0" err="1"/>
              <a:t>especificaciones</a:t>
            </a:r>
            <a:r>
              <a:rPr lang="en-US" sz="2200" dirty="0"/>
              <a:t> para el </a:t>
            </a:r>
            <a:r>
              <a:rPr lang="en-US" sz="2200" dirty="0" err="1"/>
              <a:t>desarrollo</a:t>
            </a:r>
            <a:r>
              <a:rPr lang="en-US" sz="2200" dirty="0"/>
              <a:t>, </a:t>
            </a:r>
            <a:r>
              <a:rPr lang="en-US" sz="2200" dirty="0" err="1"/>
              <a:t>implementación</a:t>
            </a:r>
            <a:r>
              <a:rPr lang="en-US" sz="2200" dirty="0"/>
              <a:t>, </a:t>
            </a:r>
            <a:r>
              <a:rPr lang="en-US" sz="2200" dirty="0" err="1"/>
              <a:t>mantenimiento</a:t>
            </a:r>
            <a:r>
              <a:rPr lang="en-US" sz="2200" dirty="0"/>
              <a:t> y </a:t>
            </a:r>
            <a:r>
              <a:rPr lang="en-US" sz="2200" dirty="0" err="1"/>
              <a:t>evaluación</a:t>
            </a:r>
            <a:r>
              <a:rPr lang="en-US" sz="2200" dirty="0"/>
              <a:t>  del </a:t>
            </a:r>
            <a:r>
              <a:rPr lang="en-US" sz="2200" dirty="0" err="1"/>
              <a:t>aprendizaje</a:t>
            </a:r>
            <a:r>
              <a:rPr lang="en-US" sz="2200" dirty="0"/>
              <a:t> –</a:t>
            </a:r>
            <a:r>
              <a:rPr lang="en-US" sz="2200" dirty="0" err="1"/>
              <a:t>proceso</a:t>
            </a:r>
            <a:r>
              <a:rPr lang="en-US" sz="2200" dirty="0"/>
              <a:t> </a:t>
            </a:r>
            <a:r>
              <a:rPr lang="en-US" sz="2200" dirty="0" err="1"/>
              <a:t>sistemático</a:t>
            </a:r>
            <a:r>
              <a:rPr lang="en-US" sz="2200" dirty="0"/>
              <a:t>-  </a:t>
            </a:r>
            <a:r>
              <a:rPr lang="es-AR" sz="2200" dirty="0"/>
              <a:t>(Berger y </a:t>
            </a:r>
            <a:r>
              <a:rPr lang="es-AR" sz="2200" dirty="0" err="1"/>
              <a:t>Kam</a:t>
            </a:r>
            <a:r>
              <a:rPr lang="es-AR" sz="2200" dirty="0"/>
              <a:t>, 1996)</a:t>
            </a:r>
            <a:endParaRPr lang="en-US" sz="2200" dirty="0"/>
          </a:p>
          <a:p>
            <a:pPr marL="342900" indent="-342900">
              <a:buFontTx/>
              <a:buChar char="-"/>
            </a:pPr>
            <a:r>
              <a:rPr lang="en-US" sz="2200" b="1" dirty="0" err="1">
                <a:solidFill>
                  <a:schemeClr val="tx1">
                    <a:lumMod val="95000"/>
                    <a:lumOff val="5000"/>
                  </a:schemeClr>
                </a:solidFill>
              </a:rPr>
              <a:t>Arte</a:t>
            </a:r>
            <a:r>
              <a:rPr lang="en-US" sz="2200" b="1" dirty="0">
                <a:solidFill>
                  <a:schemeClr val="tx1">
                    <a:lumMod val="95000"/>
                    <a:lumOff val="5000"/>
                  </a:schemeClr>
                </a:solidFill>
              </a:rPr>
              <a:t> y </a:t>
            </a:r>
            <a:r>
              <a:rPr lang="en-US" sz="2200" b="1" dirty="0" err="1">
                <a:solidFill>
                  <a:schemeClr val="tx1">
                    <a:lumMod val="95000"/>
                    <a:lumOff val="5000"/>
                  </a:schemeClr>
                </a:solidFill>
              </a:rPr>
              <a:t>ciencia</a:t>
            </a:r>
            <a:r>
              <a:rPr lang="en-US" sz="2200" b="1" dirty="0">
                <a:solidFill>
                  <a:schemeClr val="tx1">
                    <a:lumMod val="95000"/>
                    <a:lumOff val="5000"/>
                  </a:schemeClr>
                </a:solidFill>
              </a:rPr>
              <a:t> </a:t>
            </a:r>
            <a:r>
              <a:rPr lang="en-US" sz="2200" b="1" dirty="0" err="1">
                <a:solidFill>
                  <a:schemeClr val="tx1">
                    <a:lumMod val="95000"/>
                    <a:lumOff val="5000"/>
                  </a:schemeClr>
                </a:solidFill>
              </a:rPr>
              <a:t>aplicada</a:t>
            </a:r>
            <a:r>
              <a:rPr lang="en-US" sz="2200" dirty="0">
                <a:solidFill>
                  <a:srgbClr val="FFFF00"/>
                </a:solidFill>
              </a:rPr>
              <a:t> </a:t>
            </a:r>
            <a:r>
              <a:rPr lang="en-US" sz="2200" dirty="0"/>
              <a:t>para </a:t>
            </a:r>
            <a:r>
              <a:rPr lang="en-US" sz="2200" dirty="0" err="1"/>
              <a:t>crear</a:t>
            </a:r>
            <a:r>
              <a:rPr lang="en-US" sz="2200" dirty="0"/>
              <a:t> </a:t>
            </a:r>
            <a:r>
              <a:rPr lang="en-US" sz="2200" dirty="0" err="1"/>
              <a:t>ambiente</a:t>
            </a:r>
            <a:r>
              <a:rPr lang="en-US" sz="2200" dirty="0"/>
              <a:t> </a:t>
            </a:r>
            <a:r>
              <a:rPr lang="en-US" sz="2200" dirty="0" err="1"/>
              <a:t>instruccional</a:t>
            </a:r>
            <a:r>
              <a:rPr lang="en-US" sz="2200" dirty="0"/>
              <a:t> (Broderick, 2001)</a:t>
            </a:r>
          </a:p>
          <a:p>
            <a:pPr marL="342900" indent="-342900">
              <a:buFontTx/>
              <a:buChar char="-"/>
            </a:pPr>
            <a:r>
              <a:rPr lang="es-ES" sz="2200" b="1" dirty="0">
                <a:solidFill>
                  <a:schemeClr val="tx1">
                    <a:lumMod val="95000"/>
                    <a:lumOff val="5000"/>
                  </a:schemeClr>
                </a:solidFill>
              </a:rPr>
              <a:t>Integración de aspectos tecnológicos, pedagógicos e instruccionales </a:t>
            </a:r>
            <a:r>
              <a:rPr lang="es-ES" sz="2200" dirty="0"/>
              <a:t>(Coll, </a:t>
            </a:r>
            <a:r>
              <a:rPr lang="es-ES" sz="2200" dirty="0" err="1"/>
              <a:t>Onrubia,Mauri</a:t>
            </a:r>
            <a:r>
              <a:rPr lang="es-ES" sz="2200" dirty="0"/>
              <a:t>, 2007)</a:t>
            </a:r>
            <a:endParaRPr lang="en-US" sz="2200" dirty="0"/>
          </a:p>
          <a:p>
            <a:pPr marL="342900" indent="-342900">
              <a:buFontTx/>
              <a:buChar char="-"/>
            </a:pPr>
            <a:endParaRPr lang="en-US" dirty="0"/>
          </a:p>
          <a:p>
            <a:pPr marL="342900" indent="-342900">
              <a:buFontTx/>
              <a:buChar char="-"/>
            </a:pPr>
            <a:endParaRPr dirty="0"/>
          </a:p>
        </p:txBody>
      </p:sp>
      <p:sp>
        <p:nvSpPr>
          <p:cNvPr id="205" name="Shape 205"/>
          <p:cNvSpPr txBox="1">
            <a:spLocks noGrp="1"/>
          </p:cNvSpPr>
          <p:nvPr>
            <p:ph type="sldNum" idx="12"/>
          </p:nvPr>
        </p:nvSpPr>
        <p:spPr>
          <a:xfrm>
            <a:off x="10004584" y="6333134"/>
            <a:ext cx="548700" cy="525000"/>
          </a:xfrm>
          <a:prstGeom prst="rect">
            <a:avLst/>
          </a:prstGeom>
        </p:spPr>
        <p:txBody>
          <a:bodyPr spcFirstLastPara="1" wrap="square" lIns="91425" tIns="91425" rIns="91425" bIns="91425" anchor="t" anchorCtr="0">
            <a:noAutofit/>
          </a:bodyPr>
          <a:lstStyle/>
          <a:p>
            <a:fld id="{00000000-1234-1234-1234-123412341234}" type="slidenum">
              <a:rPr lang="en"/>
              <a:pPr/>
              <a:t>5</a:t>
            </a:fld>
            <a:endParaRPr/>
          </a:p>
        </p:txBody>
      </p:sp>
      <p:sp>
        <p:nvSpPr>
          <p:cNvPr id="8" name="Shape 424">
            <a:extLst>
              <a:ext uri="{FF2B5EF4-FFF2-40B4-BE49-F238E27FC236}">
                <a16:creationId xmlns:a16="http://schemas.microsoft.com/office/drawing/2014/main" id="{12FB2BBB-5610-4B1B-917E-FF4D84366A8C}"/>
              </a:ext>
            </a:extLst>
          </p:cNvPr>
          <p:cNvSpPr/>
          <p:nvPr/>
        </p:nvSpPr>
        <p:spPr>
          <a:xfrm>
            <a:off x="1999601" y="410508"/>
            <a:ext cx="822327" cy="1058662"/>
          </a:xfrm>
          <a:custGeom>
            <a:avLst/>
            <a:gdLst/>
            <a:ahLst/>
            <a:cxnLst/>
            <a:rect l="0" t="0" r="0" b="0"/>
            <a:pathLst>
              <a:path w="15817" h="18981" extrusionOk="0">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rgbClr val="FFFFFF"/>
          </a:solidFill>
          <a:ln>
            <a:noFill/>
          </a:ln>
        </p:spPr>
        <p:txBody>
          <a:bodyPr spcFirstLastPara="1" wrap="square" lIns="91425" tIns="91425" rIns="91425" bIns="91425" anchor="ctr" anchorCtr="0">
            <a:noAutofit/>
          </a:bodyPr>
          <a:lstStyle/>
          <a:p>
            <a:endParaRPr/>
          </a:p>
        </p:txBody>
      </p:sp>
      <p:sp>
        <p:nvSpPr>
          <p:cNvPr id="7" name="CuadroTexto 6">
            <a:extLst>
              <a:ext uri="{FF2B5EF4-FFF2-40B4-BE49-F238E27FC236}">
                <a16:creationId xmlns:a16="http://schemas.microsoft.com/office/drawing/2014/main" id="{14852DFB-40D7-4634-86EE-B3C3107E124D}"/>
              </a:ext>
            </a:extLst>
          </p:cNvPr>
          <p:cNvSpPr txBox="1"/>
          <p:nvPr/>
        </p:nvSpPr>
        <p:spPr>
          <a:xfrm>
            <a:off x="2981585" y="1111121"/>
            <a:ext cx="1981074" cy="646331"/>
          </a:xfrm>
          <a:prstGeom prst="rect">
            <a:avLst/>
          </a:prstGeom>
          <a:noFill/>
        </p:spPr>
        <p:txBody>
          <a:bodyPr wrap="square" rtlCol="0">
            <a:spAutoFit/>
          </a:bodyPr>
          <a:lstStyle/>
          <a:p>
            <a:r>
              <a:rPr lang="es-ES" sz="1800" dirty="0">
                <a:solidFill>
                  <a:schemeClr val="bg1"/>
                </a:solidFill>
                <a:latin typeface="Raleway" panose="020B0604020202020204" charset="0"/>
              </a:rPr>
              <a:t>Ojo de la mente (Polanyi, 1977)    </a:t>
            </a:r>
            <a:endParaRPr lang="en-US" dirty="0">
              <a:solidFill>
                <a:schemeClr val="bg1"/>
              </a:solidFill>
              <a:latin typeface="Raleway" panose="020B0604020202020204" charset="0"/>
            </a:endParaRPr>
          </a:p>
        </p:txBody>
      </p:sp>
      <p:sp>
        <p:nvSpPr>
          <p:cNvPr id="9" name="CuadroTexto 8">
            <a:extLst>
              <a:ext uri="{FF2B5EF4-FFF2-40B4-BE49-F238E27FC236}">
                <a16:creationId xmlns:a16="http://schemas.microsoft.com/office/drawing/2014/main" id="{386075D9-3D70-4168-B937-CC844DC00298}"/>
              </a:ext>
            </a:extLst>
          </p:cNvPr>
          <p:cNvSpPr txBox="1"/>
          <p:nvPr/>
        </p:nvSpPr>
        <p:spPr>
          <a:xfrm>
            <a:off x="5658119" y="1099839"/>
            <a:ext cx="4325579" cy="646331"/>
          </a:xfrm>
          <a:prstGeom prst="rect">
            <a:avLst/>
          </a:prstGeom>
          <a:noFill/>
        </p:spPr>
        <p:txBody>
          <a:bodyPr wrap="square" rtlCol="0">
            <a:spAutoFit/>
          </a:bodyPr>
          <a:lstStyle/>
          <a:p>
            <a:r>
              <a:rPr lang="es-ES" sz="1800" dirty="0">
                <a:solidFill>
                  <a:schemeClr val="bg1"/>
                </a:solidFill>
                <a:latin typeface="Raleway" panose="020B0604020202020204" charset="0"/>
              </a:rPr>
              <a:t>Creación de modelos no verbales para almacenar ideas (</a:t>
            </a:r>
            <a:r>
              <a:rPr lang="es-ES" sz="1800" dirty="0" err="1">
                <a:solidFill>
                  <a:schemeClr val="bg1"/>
                </a:solidFill>
                <a:latin typeface="Raleway" panose="020B0604020202020204" charset="0"/>
              </a:rPr>
              <a:t>Fainholc</a:t>
            </a:r>
            <a:r>
              <a:rPr lang="es-ES" sz="1800" dirty="0">
                <a:solidFill>
                  <a:schemeClr val="bg1"/>
                </a:solidFill>
                <a:latin typeface="Raleway" panose="020B0604020202020204" charset="0"/>
              </a:rPr>
              <a:t>, 2012)    </a:t>
            </a:r>
            <a:endParaRPr lang="en-US" dirty="0">
              <a:solidFill>
                <a:schemeClr val="bg1"/>
              </a:solidFill>
              <a:latin typeface="Raleway" panose="020B060402020202020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body" idx="1"/>
          </p:nvPr>
        </p:nvSpPr>
        <p:spPr>
          <a:xfrm>
            <a:off x="3048450" y="2354366"/>
            <a:ext cx="6095100" cy="865352"/>
          </a:xfrm>
          <a:prstGeom prst="rect">
            <a:avLst/>
          </a:prstGeom>
        </p:spPr>
        <p:txBody>
          <a:bodyPr spcFirstLastPara="1" wrap="square" lIns="91425" tIns="91425" rIns="91425" bIns="91425" anchor="t" anchorCtr="0">
            <a:noAutofit/>
          </a:bodyPr>
          <a:lstStyle/>
          <a:p>
            <a:pPr marL="0" indent="0">
              <a:buNone/>
            </a:pPr>
            <a:r>
              <a:rPr lang="en-US" sz="3600" b="1" dirty="0" err="1">
                <a:solidFill>
                  <a:schemeClr val="tx1"/>
                </a:solidFill>
              </a:rPr>
              <a:t>Diseño</a:t>
            </a:r>
            <a:r>
              <a:rPr lang="en-US" sz="3600" b="1" dirty="0">
                <a:solidFill>
                  <a:schemeClr val="tx1"/>
                </a:solidFill>
              </a:rPr>
              <a:t> </a:t>
            </a:r>
            <a:r>
              <a:rPr lang="en-US" sz="3600" b="1" dirty="0" err="1">
                <a:solidFill>
                  <a:schemeClr val="tx1"/>
                </a:solidFill>
              </a:rPr>
              <a:t>Instruccional</a:t>
            </a:r>
            <a:endParaRPr sz="3600" b="1" dirty="0">
              <a:solidFill>
                <a:schemeClr val="tx1"/>
              </a:solidFill>
            </a:endParaRPr>
          </a:p>
        </p:txBody>
      </p:sp>
      <p:sp>
        <p:nvSpPr>
          <p:cNvPr id="181" name="Shape 181"/>
          <p:cNvSpPr txBox="1">
            <a:spLocks noGrp="1"/>
          </p:cNvSpPr>
          <p:nvPr>
            <p:ph type="sldNum" idx="12"/>
          </p:nvPr>
        </p:nvSpPr>
        <p:spPr>
          <a:xfrm>
            <a:off x="10004584" y="6333134"/>
            <a:ext cx="548700" cy="525000"/>
          </a:xfrm>
          <a:prstGeom prst="rect">
            <a:avLst/>
          </a:prstGeom>
        </p:spPr>
        <p:txBody>
          <a:bodyPr spcFirstLastPara="1" wrap="square" lIns="91425" tIns="91425" rIns="91425" bIns="91425" anchor="t" anchorCtr="0">
            <a:noAutofit/>
          </a:bodyPr>
          <a:lstStyle/>
          <a:p>
            <a:fld id="{00000000-1234-1234-1234-123412341234}" type="slidenum">
              <a:rPr lang="en"/>
              <a:pPr/>
              <a:t>6</a:t>
            </a:fld>
            <a:endParaRPr/>
          </a:p>
        </p:txBody>
      </p:sp>
      <p:sp>
        <p:nvSpPr>
          <p:cNvPr id="4" name="Shape 195">
            <a:extLst>
              <a:ext uri="{FF2B5EF4-FFF2-40B4-BE49-F238E27FC236}">
                <a16:creationId xmlns:a16="http://schemas.microsoft.com/office/drawing/2014/main" id="{60DC2768-2550-4BD4-A07D-449299763738}"/>
              </a:ext>
            </a:extLst>
          </p:cNvPr>
          <p:cNvSpPr txBox="1">
            <a:spLocks/>
          </p:cNvSpPr>
          <p:nvPr/>
        </p:nvSpPr>
        <p:spPr>
          <a:xfrm>
            <a:off x="1942465" y="3048000"/>
            <a:ext cx="8307071" cy="397565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chemeClr val="lt1"/>
              </a:buClr>
              <a:buSzPts val="2400"/>
              <a:buFont typeface="Raleway"/>
              <a:buChar char="▹"/>
              <a:defRPr sz="2400" b="0" i="0" u="none" strike="noStrike" cap="none">
                <a:solidFill>
                  <a:schemeClr val="lt1"/>
                </a:solidFill>
                <a:latin typeface="Raleway"/>
                <a:ea typeface="Raleway"/>
                <a:cs typeface="Raleway"/>
                <a:sym typeface="Raleway"/>
              </a:defRPr>
            </a:lvl1pPr>
            <a:lvl2pPr marL="914400" marR="0" lvl="1" indent="-342900" algn="l" rtl="0">
              <a:lnSpc>
                <a:spcPct val="100000"/>
              </a:lnSpc>
              <a:spcBef>
                <a:spcPts val="0"/>
              </a:spcBef>
              <a:spcAft>
                <a:spcPts val="0"/>
              </a:spcAft>
              <a:buClr>
                <a:schemeClr val="lt1"/>
              </a:buClr>
              <a:buSzPts val="1800"/>
              <a:buFont typeface="Raleway"/>
              <a:buChar char="▸"/>
              <a:defRPr sz="1800" b="0" i="0" u="none" strike="noStrike" cap="none">
                <a:solidFill>
                  <a:schemeClr val="lt1"/>
                </a:solidFill>
                <a:latin typeface="Raleway"/>
                <a:ea typeface="Raleway"/>
                <a:cs typeface="Raleway"/>
                <a:sym typeface="Raleway"/>
              </a:defRPr>
            </a:lvl2pPr>
            <a:lvl3pPr marL="1371600" marR="0" lvl="2" indent="-342900" algn="l" rtl="0">
              <a:lnSpc>
                <a:spcPct val="100000"/>
              </a:lnSpc>
              <a:spcBef>
                <a:spcPts val="0"/>
              </a:spcBef>
              <a:spcAft>
                <a:spcPts val="0"/>
              </a:spcAft>
              <a:buClr>
                <a:schemeClr val="lt1"/>
              </a:buClr>
              <a:buSzPts val="1800"/>
              <a:buFont typeface="Raleway"/>
              <a:buChar char="■"/>
              <a:defRPr sz="1800" b="0" i="0" u="none" strike="noStrike" cap="none">
                <a:solidFill>
                  <a:schemeClr val="lt1"/>
                </a:solidFill>
                <a:latin typeface="Raleway"/>
                <a:ea typeface="Raleway"/>
                <a:cs typeface="Raleway"/>
                <a:sym typeface="Raleway"/>
              </a:defRPr>
            </a:lvl3pPr>
            <a:lvl4pPr marL="1828800" marR="0" lvl="3" indent="-342900" algn="l" rtl="0">
              <a:lnSpc>
                <a:spcPct val="100000"/>
              </a:lnSpc>
              <a:spcBef>
                <a:spcPts val="0"/>
              </a:spcBef>
              <a:spcAft>
                <a:spcPts val="0"/>
              </a:spcAft>
              <a:buClr>
                <a:schemeClr val="lt1"/>
              </a:buClr>
              <a:buSzPts val="1800"/>
              <a:buFont typeface="Raleway"/>
              <a:buChar char="●"/>
              <a:defRPr sz="1800" b="0" i="0" u="none" strike="noStrike" cap="none">
                <a:solidFill>
                  <a:schemeClr val="lt1"/>
                </a:solidFill>
                <a:latin typeface="Raleway"/>
                <a:ea typeface="Raleway"/>
                <a:cs typeface="Raleway"/>
                <a:sym typeface="Raleway"/>
              </a:defRPr>
            </a:lvl4pPr>
            <a:lvl5pPr marL="2286000" marR="0" lvl="4" indent="-342900" algn="l" rtl="0">
              <a:lnSpc>
                <a:spcPct val="100000"/>
              </a:lnSpc>
              <a:spcBef>
                <a:spcPts val="0"/>
              </a:spcBef>
              <a:spcAft>
                <a:spcPts val="0"/>
              </a:spcAft>
              <a:buClr>
                <a:schemeClr val="lt1"/>
              </a:buClr>
              <a:buSzPts val="1800"/>
              <a:buFont typeface="Raleway"/>
              <a:buChar char="○"/>
              <a:defRPr sz="1800" b="0" i="0" u="none" strike="noStrike" cap="none">
                <a:solidFill>
                  <a:schemeClr val="lt1"/>
                </a:solidFill>
                <a:latin typeface="Raleway"/>
                <a:ea typeface="Raleway"/>
                <a:cs typeface="Raleway"/>
                <a:sym typeface="Raleway"/>
              </a:defRPr>
            </a:lvl5pPr>
            <a:lvl6pPr marL="2743200" marR="0" lvl="5" indent="-342900" algn="l" rtl="0">
              <a:lnSpc>
                <a:spcPct val="100000"/>
              </a:lnSpc>
              <a:spcBef>
                <a:spcPts val="0"/>
              </a:spcBef>
              <a:spcAft>
                <a:spcPts val="0"/>
              </a:spcAft>
              <a:buClr>
                <a:schemeClr val="lt1"/>
              </a:buClr>
              <a:buSzPts val="1800"/>
              <a:buFont typeface="Raleway"/>
              <a:buChar char="■"/>
              <a:defRPr sz="1800" b="0" i="0" u="none" strike="noStrike" cap="none">
                <a:solidFill>
                  <a:schemeClr val="lt1"/>
                </a:solidFill>
                <a:latin typeface="Raleway"/>
                <a:ea typeface="Raleway"/>
                <a:cs typeface="Raleway"/>
                <a:sym typeface="Raleway"/>
              </a:defRPr>
            </a:lvl6pPr>
            <a:lvl7pPr marL="3200400" marR="0" lvl="6" indent="-342900" algn="l" rtl="0">
              <a:lnSpc>
                <a:spcPct val="100000"/>
              </a:lnSpc>
              <a:spcBef>
                <a:spcPts val="0"/>
              </a:spcBef>
              <a:spcAft>
                <a:spcPts val="0"/>
              </a:spcAft>
              <a:buClr>
                <a:schemeClr val="lt1"/>
              </a:buClr>
              <a:buSzPts val="1800"/>
              <a:buFont typeface="Raleway"/>
              <a:buChar char="●"/>
              <a:defRPr sz="1800" b="0" i="0" u="none" strike="noStrike" cap="none">
                <a:solidFill>
                  <a:schemeClr val="lt1"/>
                </a:solidFill>
                <a:latin typeface="Raleway"/>
                <a:ea typeface="Raleway"/>
                <a:cs typeface="Raleway"/>
                <a:sym typeface="Raleway"/>
              </a:defRPr>
            </a:lvl7pPr>
            <a:lvl8pPr marL="3657600" marR="0" lvl="7" indent="-342900" algn="l" rtl="0">
              <a:lnSpc>
                <a:spcPct val="100000"/>
              </a:lnSpc>
              <a:spcBef>
                <a:spcPts val="0"/>
              </a:spcBef>
              <a:spcAft>
                <a:spcPts val="0"/>
              </a:spcAft>
              <a:buClr>
                <a:schemeClr val="lt1"/>
              </a:buClr>
              <a:buSzPts val="1800"/>
              <a:buFont typeface="Raleway"/>
              <a:buChar char="○"/>
              <a:defRPr sz="1800" b="0" i="0" u="none" strike="noStrike" cap="none">
                <a:solidFill>
                  <a:schemeClr val="lt1"/>
                </a:solidFill>
                <a:latin typeface="Raleway"/>
                <a:ea typeface="Raleway"/>
                <a:cs typeface="Raleway"/>
                <a:sym typeface="Raleway"/>
              </a:defRPr>
            </a:lvl8pPr>
            <a:lvl9pPr marL="4114800" marR="0" lvl="8" indent="-342900" algn="l" rtl="0">
              <a:lnSpc>
                <a:spcPct val="100000"/>
              </a:lnSpc>
              <a:spcBef>
                <a:spcPts val="0"/>
              </a:spcBef>
              <a:spcAft>
                <a:spcPts val="0"/>
              </a:spcAft>
              <a:buClr>
                <a:schemeClr val="lt1"/>
              </a:buClr>
              <a:buSzPts val="1800"/>
              <a:buFont typeface="Raleway"/>
              <a:buChar char="■"/>
              <a:defRPr sz="1800" b="0" i="0" u="none" strike="noStrike" cap="none">
                <a:solidFill>
                  <a:schemeClr val="lt1"/>
                </a:solidFill>
                <a:latin typeface="Raleway"/>
                <a:ea typeface="Raleway"/>
                <a:cs typeface="Raleway"/>
                <a:sym typeface="Raleway"/>
              </a:defRPr>
            </a:lvl9pPr>
          </a:lstStyle>
          <a:p>
            <a:pPr marL="0" indent="0" algn="ctr">
              <a:lnSpc>
                <a:spcPct val="125000"/>
              </a:lnSpc>
              <a:buNone/>
            </a:pPr>
            <a:r>
              <a:rPr lang="es-AR" sz="2000" dirty="0">
                <a:solidFill>
                  <a:schemeClr val="tx1"/>
                </a:solidFill>
              </a:rPr>
              <a:t>Es el camino o guía que todo docente debe trazar al dirigir un curso, independiente de la modalidad. Ésta supone un proceso de planificación sistemático y rigor científico. Involucra</a:t>
            </a:r>
            <a:r>
              <a:rPr lang="es-AR" sz="2000" dirty="0"/>
              <a:t>: </a:t>
            </a:r>
          </a:p>
          <a:p>
            <a:pPr marL="342900" indent="-342900" algn="ctr">
              <a:lnSpc>
                <a:spcPct val="125000"/>
              </a:lnSpc>
              <a:buFont typeface="Arial" panose="020B0604020202020204" pitchFamily="34" charset="0"/>
              <a:buChar char="•"/>
            </a:pPr>
            <a:r>
              <a:rPr lang="es-AR" sz="2000" b="1" dirty="0">
                <a:solidFill>
                  <a:schemeClr val="tx1"/>
                </a:solidFill>
              </a:rPr>
              <a:t>Un conjunto de contenidos, Objetivos y Actividades de </a:t>
            </a:r>
            <a:r>
              <a:rPr lang="es-AR" sz="2000" b="1" dirty="0" err="1">
                <a:solidFill>
                  <a:schemeClr val="tx1"/>
                </a:solidFill>
              </a:rPr>
              <a:t>EyA</a:t>
            </a:r>
            <a:r>
              <a:rPr lang="es-AR" sz="2000" b="1" dirty="0"/>
              <a:t>.</a:t>
            </a:r>
          </a:p>
          <a:p>
            <a:pPr marL="0" indent="0" algn="ctr">
              <a:lnSpc>
                <a:spcPct val="125000"/>
              </a:lnSpc>
              <a:buNone/>
            </a:pPr>
            <a:r>
              <a:rPr lang="es-AR" sz="1400" dirty="0">
                <a:solidFill>
                  <a:schemeClr val="tx1"/>
                </a:solidFill>
              </a:rPr>
              <a:t>[Orientaciones y sugerencias sobre la manera de llevarlas a cabo]</a:t>
            </a:r>
          </a:p>
          <a:p>
            <a:pPr indent="-457200" algn="ctr">
              <a:lnSpc>
                <a:spcPct val="125000"/>
              </a:lnSpc>
              <a:buFont typeface="Arial" panose="020B0604020202020204" pitchFamily="34" charset="0"/>
              <a:buChar char="•"/>
            </a:pPr>
            <a:r>
              <a:rPr lang="es-AR" sz="2000" b="1" dirty="0">
                <a:solidFill>
                  <a:schemeClr val="tx1"/>
                </a:solidFill>
              </a:rPr>
              <a:t>Una oferta de herramientas tecnológicas</a:t>
            </a:r>
          </a:p>
          <a:p>
            <a:pPr marL="0" indent="0" algn="ctr">
              <a:lnSpc>
                <a:spcPct val="125000"/>
              </a:lnSpc>
              <a:buNone/>
            </a:pPr>
            <a:r>
              <a:rPr lang="es-AR" sz="1400" dirty="0">
                <a:solidFill>
                  <a:schemeClr val="tx1"/>
                </a:solidFill>
              </a:rPr>
              <a:t>[serie de sugerencias y orientaciones sobre cómo utilizarlas en el desarrollo de la actividad]</a:t>
            </a:r>
          </a:p>
          <a:p>
            <a:pPr marL="0" indent="0" algn="ctr">
              <a:lnSpc>
                <a:spcPct val="125000"/>
              </a:lnSpc>
              <a:buNone/>
            </a:pPr>
            <a:r>
              <a:rPr lang="es-AR" sz="2000" dirty="0">
                <a:solidFill>
                  <a:schemeClr val="tx1"/>
                </a:solidFill>
              </a:rPr>
              <a:t>(Coll, </a:t>
            </a:r>
            <a:r>
              <a:rPr lang="es-AR" sz="2000" dirty="0" err="1">
                <a:solidFill>
                  <a:schemeClr val="tx1"/>
                </a:solidFill>
              </a:rPr>
              <a:t>Onrubia</a:t>
            </a:r>
            <a:r>
              <a:rPr lang="es-AR" sz="2000" dirty="0">
                <a:solidFill>
                  <a:schemeClr val="tx1"/>
                </a:solidFill>
              </a:rPr>
              <a:t> y Mauri, 2008)</a:t>
            </a:r>
            <a:endParaRPr lang="es-ES" sz="2000" dirty="0">
              <a:solidFill>
                <a:schemeClr val="tx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Shape 186"/>
          <p:cNvSpPr txBox="1">
            <a:spLocks noGrp="1"/>
          </p:cNvSpPr>
          <p:nvPr>
            <p:ph type="title"/>
          </p:nvPr>
        </p:nvSpPr>
        <p:spPr>
          <a:xfrm>
            <a:off x="2639250" y="428125"/>
            <a:ext cx="7571700" cy="506100"/>
          </a:xfrm>
          <a:prstGeom prst="rect">
            <a:avLst/>
          </a:prstGeom>
        </p:spPr>
        <p:txBody>
          <a:bodyPr spcFirstLastPara="1" wrap="square" lIns="91425" tIns="91425" rIns="91425" bIns="91425" anchor="b" anchorCtr="0">
            <a:noAutofit/>
          </a:bodyPr>
          <a:lstStyle/>
          <a:p>
            <a:pPr lvl="0"/>
            <a:r>
              <a:rPr lang="es-ES" sz="2400" b="1" dirty="0">
                <a:solidFill>
                  <a:schemeClr val="tx1">
                    <a:lumMod val="95000"/>
                    <a:lumOff val="5000"/>
                  </a:schemeClr>
                </a:solidFill>
                <a:latin typeface="Homemade Apple"/>
                <a:ea typeface="Homemade Apple"/>
                <a:cs typeface="Homemade Apple"/>
                <a:sym typeface="Homemade Apple"/>
              </a:rPr>
              <a:t>3º Problema: </a:t>
            </a:r>
            <a:r>
              <a:rPr lang="en-US" sz="2400" b="1" dirty="0">
                <a:solidFill>
                  <a:schemeClr val="tx1">
                    <a:lumMod val="95000"/>
                    <a:lumOff val="5000"/>
                  </a:schemeClr>
                </a:solidFill>
              </a:rPr>
              <a:t>Los </a:t>
            </a:r>
            <a:r>
              <a:rPr lang="en-US" sz="2400" b="1" dirty="0" err="1">
                <a:solidFill>
                  <a:schemeClr val="tx1">
                    <a:lumMod val="95000"/>
                    <a:lumOff val="5000"/>
                  </a:schemeClr>
                </a:solidFill>
              </a:rPr>
              <a:t>modelos</a:t>
            </a:r>
            <a:r>
              <a:rPr lang="en-US" sz="2400" b="1" dirty="0">
                <a:solidFill>
                  <a:schemeClr val="tx1">
                    <a:lumMod val="95000"/>
                    <a:lumOff val="5000"/>
                  </a:schemeClr>
                </a:solidFill>
              </a:rPr>
              <a:t> </a:t>
            </a:r>
            <a:r>
              <a:rPr lang="en-US" sz="2400" b="1" dirty="0" err="1">
                <a:solidFill>
                  <a:schemeClr val="tx1">
                    <a:lumMod val="95000"/>
                    <a:lumOff val="5000"/>
                  </a:schemeClr>
                </a:solidFill>
              </a:rPr>
              <a:t>metodológicos</a:t>
            </a:r>
            <a:r>
              <a:rPr lang="en-US" sz="2400" b="1" dirty="0">
                <a:solidFill>
                  <a:schemeClr val="tx1">
                    <a:lumMod val="95000"/>
                    <a:lumOff val="5000"/>
                  </a:schemeClr>
                </a:solidFill>
              </a:rPr>
              <a:t> </a:t>
            </a:r>
            <a:endParaRPr sz="2400" b="1" dirty="0">
              <a:solidFill>
                <a:schemeClr val="tx1">
                  <a:lumMod val="95000"/>
                  <a:lumOff val="5000"/>
                </a:schemeClr>
              </a:solidFill>
              <a:latin typeface="Homemade Apple"/>
              <a:ea typeface="Homemade Apple"/>
              <a:cs typeface="Homemade Apple"/>
              <a:sym typeface="Homemade Apple"/>
            </a:endParaRPr>
          </a:p>
        </p:txBody>
      </p:sp>
      <p:sp>
        <p:nvSpPr>
          <p:cNvPr id="188" name="Shape 188"/>
          <p:cNvSpPr txBox="1">
            <a:spLocks noGrp="1"/>
          </p:cNvSpPr>
          <p:nvPr>
            <p:ph type="sldNum" idx="12"/>
          </p:nvPr>
        </p:nvSpPr>
        <p:spPr>
          <a:xfrm>
            <a:off x="10004584" y="6333134"/>
            <a:ext cx="548700" cy="525000"/>
          </a:xfrm>
          <a:prstGeom prst="rect">
            <a:avLst/>
          </a:prstGeom>
        </p:spPr>
        <p:txBody>
          <a:bodyPr spcFirstLastPara="1" wrap="square" lIns="91425" tIns="91425" rIns="91425" bIns="91425" anchor="t" anchorCtr="0">
            <a:noAutofit/>
          </a:bodyPr>
          <a:lstStyle/>
          <a:p>
            <a:fld id="{00000000-1234-1234-1234-123412341234}" type="slidenum">
              <a:rPr lang="en"/>
              <a:pPr/>
              <a:t>7</a:t>
            </a:fld>
            <a:endParaRPr/>
          </a:p>
        </p:txBody>
      </p:sp>
      <p:sp>
        <p:nvSpPr>
          <p:cNvPr id="5" name="Shape 432">
            <a:extLst>
              <a:ext uri="{FF2B5EF4-FFF2-40B4-BE49-F238E27FC236}">
                <a16:creationId xmlns:a16="http://schemas.microsoft.com/office/drawing/2014/main" id="{712C9AFD-0B2C-42B0-B85C-E4C6AE4C27DE}"/>
              </a:ext>
            </a:extLst>
          </p:cNvPr>
          <p:cNvSpPr/>
          <p:nvPr/>
        </p:nvSpPr>
        <p:spPr>
          <a:xfrm>
            <a:off x="1494108" y="45583"/>
            <a:ext cx="1191446" cy="992162"/>
          </a:xfrm>
          <a:custGeom>
            <a:avLst/>
            <a:gdLst/>
            <a:ahLst/>
            <a:cxnLst/>
            <a:rect l="0" t="0" r="0" b="0"/>
            <a:pathLst>
              <a:path w="22532" h="18226" extrusionOk="0">
                <a:moveTo>
                  <a:pt x="7640" y="5499"/>
                </a:moveTo>
                <a:lnTo>
                  <a:pt x="7859" y="5524"/>
                </a:lnTo>
                <a:lnTo>
                  <a:pt x="8078" y="5572"/>
                </a:lnTo>
                <a:lnTo>
                  <a:pt x="8297" y="5645"/>
                </a:lnTo>
                <a:lnTo>
                  <a:pt x="8492" y="5743"/>
                </a:lnTo>
                <a:lnTo>
                  <a:pt x="8662" y="5840"/>
                </a:lnTo>
                <a:lnTo>
                  <a:pt x="8833" y="5986"/>
                </a:lnTo>
                <a:lnTo>
                  <a:pt x="9003" y="6132"/>
                </a:lnTo>
                <a:lnTo>
                  <a:pt x="9125" y="6302"/>
                </a:lnTo>
                <a:lnTo>
                  <a:pt x="9246" y="6473"/>
                </a:lnTo>
                <a:lnTo>
                  <a:pt x="9344" y="6667"/>
                </a:lnTo>
                <a:lnTo>
                  <a:pt x="9417" y="6862"/>
                </a:lnTo>
                <a:lnTo>
                  <a:pt x="9465" y="7081"/>
                </a:lnTo>
                <a:lnTo>
                  <a:pt x="9490" y="7300"/>
                </a:lnTo>
                <a:lnTo>
                  <a:pt x="9514" y="7543"/>
                </a:lnTo>
                <a:lnTo>
                  <a:pt x="9490" y="7762"/>
                </a:lnTo>
                <a:lnTo>
                  <a:pt x="9441" y="7932"/>
                </a:lnTo>
                <a:lnTo>
                  <a:pt x="9392" y="8103"/>
                </a:lnTo>
                <a:lnTo>
                  <a:pt x="9319" y="8249"/>
                </a:lnTo>
                <a:lnTo>
                  <a:pt x="9246" y="8419"/>
                </a:lnTo>
                <a:lnTo>
                  <a:pt x="9149" y="8541"/>
                </a:lnTo>
                <a:lnTo>
                  <a:pt x="9027" y="8687"/>
                </a:lnTo>
                <a:lnTo>
                  <a:pt x="8784" y="8906"/>
                </a:lnTo>
                <a:lnTo>
                  <a:pt x="8516" y="9100"/>
                </a:lnTo>
                <a:lnTo>
                  <a:pt x="8200" y="9246"/>
                </a:lnTo>
                <a:lnTo>
                  <a:pt x="7884" y="9368"/>
                </a:lnTo>
                <a:lnTo>
                  <a:pt x="7543" y="9417"/>
                </a:lnTo>
                <a:lnTo>
                  <a:pt x="7348" y="9441"/>
                </a:lnTo>
                <a:lnTo>
                  <a:pt x="7178" y="9441"/>
                </a:lnTo>
                <a:lnTo>
                  <a:pt x="6984" y="9417"/>
                </a:lnTo>
                <a:lnTo>
                  <a:pt x="6789" y="9368"/>
                </a:lnTo>
                <a:lnTo>
                  <a:pt x="6619" y="9295"/>
                </a:lnTo>
                <a:lnTo>
                  <a:pt x="6448" y="9222"/>
                </a:lnTo>
                <a:lnTo>
                  <a:pt x="6278" y="9149"/>
                </a:lnTo>
                <a:lnTo>
                  <a:pt x="6132" y="9027"/>
                </a:lnTo>
                <a:lnTo>
                  <a:pt x="5986" y="8930"/>
                </a:lnTo>
                <a:lnTo>
                  <a:pt x="5840" y="8784"/>
                </a:lnTo>
                <a:lnTo>
                  <a:pt x="5718" y="8638"/>
                </a:lnTo>
                <a:lnTo>
                  <a:pt x="5621" y="8492"/>
                </a:lnTo>
                <a:lnTo>
                  <a:pt x="5524" y="8322"/>
                </a:lnTo>
                <a:lnTo>
                  <a:pt x="5451" y="8151"/>
                </a:lnTo>
                <a:lnTo>
                  <a:pt x="5402" y="7981"/>
                </a:lnTo>
                <a:lnTo>
                  <a:pt x="5378" y="7786"/>
                </a:lnTo>
                <a:lnTo>
                  <a:pt x="5378" y="7543"/>
                </a:lnTo>
                <a:lnTo>
                  <a:pt x="5402" y="7324"/>
                </a:lnTo>
                <a:lnTo>
                  <a:pt x="5451" y="7130"/>
                </a:lnTo>
                <a:lnTo>
                  <a:pt x="5524" y="6911"/>
                </a:lnTo>
                <a:lnTo>
                  <a:pt x="5621" y="6716"/>
                </a:lnTo>
                <a:lnTo>
                  <a:pt x="5743" y="6521"/>
                </a:lnTo>
                <a:lnTo>
                  <a:pt x="5889" y="6351"/>
                </a:lnTo>
                <a:lnTo>
                  <a:pt x="6035" y="6181"/>
                </a:lnTo>
                <a:lnTo>
                  <a:pt x="6181" y="6035"/>
                </a:lnTo>
                <a:lnTo>
                  <a:pt x="6351" y="5937"/>
                </a:lnTo>
                <a:lnTo>
                  <a:pt x="6521" y="5840"/>
                </a:lnTo>
                <a:lnTo>
                  <a:pt x="6692" y="5743"/>
                </a:lnTo>
                <a:lnTo>
                  <a:pt x="7032" y="5621"/>
                </a:lnTo>
                <a:lnTo>
                  <a:pt x="7421" y="5499"/>
                </a:lnTo>
                <a:close/>
                <a:moveTo>
                  <a:pt x="7665" y="4988"/>
                </a:moveTo>
                <a:lnTo>
                  <a:pt x="7373" y="5013"/>
                </a:lnTo>
                <a:lnTo>
                  <a:pt x="7300" y="5013"/>
                </a:lnTo>
                <a:lnTo>
                  <a:pt x="7251" y="5037"/>
                </a:lnTo>
                <a:lnTo>
                  <a:pt x="7178" y="5110"/>
                </a:lnTo>
                <a:lnTo>
                  <a:pt x="6984" y="5159"/>
                </a:lnTo>
                <a:lnTo>
                  <a:pt x="6789" y="5207"/>
                </a:lnTo>
                <a:lnTo>
                  <a:pt x="6619" y="5280"/>
                </a:lnTo>
                <a:lnTo>
                  <a:pt x="6424" y="5353"/>
                </a:lnTo>
                <a:lnTo>
                  <a:pt x="6083" y="5548"/>
                </a:lnTo>
                <a:lnTo>
                  <a:pt x="5791" y="5791"/>
                </a:lnTo>
                <a:lnTo>
                  <a:pt x="5597" y="5962"/>
                </a:lnTo>
                <a:lnTo>
                  <a:pt x="5426" y="6156"/>
                </a:lnTo>
                <a:lnTo>
                  <a:pt x="5280" y="6400"/>
                </a:lnTo>
                <a:lnTo>
                  <a:pt x="5134" y="6619"/>
                </a:lnTo>
                <a:lnTo>
                  <a:pt x="5037" y="6862"/>
                </a:lnTo>
                <a:lnTo>
                  <a:pt x="4964" y="7130"/>
                </a:lnTo>
                <a:lnTo>
                  <a:pt x="4915" y="7397"/>
                </a:lnTo>
                <a:lnTo>
                  <a:pt x="4891" y="7665"/>
                </a:lnTo>
                <a:lnTo>
                  <a:pt x="4915" y="7908"/>
                </a:lnTo>
                <a:lnTo>
                  <a:pt x="4940" y="8151"/>
                </a:lnTo>
                <a:lnTo>
                  <a:pt x="5013" y="8395"/>
                </a:lnTo>
                <a:lnTo>
                  <a:pt x="5110" y="8614"/>
                </a:lnTo>
                <a:lnTo>
                  <a:pt x="5232" y="8808"/>
                </a:lnTo>
                <a:lnTo>
                  <a:pt x="5378" y="9003"/>
                </a:lnTo>
                <a:lnTo>
                  <a:pt x="5548" y="9173"/>
                </a:lnTo>
                <a:lnTo>
                  <a:pt x="5743" y="9344"/>
                </a:lnTo>
                <a:lnTo>
                  <a:pt x="5937" y="9490"/>
                </a:lnTo>
                <a:lnTo>
                  <a:pt x="6132" y="9611"/>
                </a:lnTo>
                <a:lnTo>
                  <a:pt x="6351" y="9709"/>
                </a:lnTo>
                <a:lnTo>
                  <a:pt x="6594" y="9806"/>
                </a:lnTo>
                <a:lnTo>
                  <a:pt x="6838" y="9855"/>
                </a:lnTo>
                <a:lnTo>
                  <a:pt x="7057" y="9903"/>
                </a:lnTo>
                <a:lnTo>
                  <a:pt x="7300" y="9928"/>
                </a:lnTo>
                <a:lnTo>
                  <a:pt x="7543" y="9903"/>
                </a:lnTo>
                <a:lnTo>
                  <a:pt x="7762" y="9879"/>
                </a:lnTo>
                <a:lnTo>
                  <a:pt x="7981" y="9855"/>
                </a:lnTo>
                <a:lnTo>
                  <a:pt x="8176" y="9782"/>
                </a:lnTo>
                <a:lnTo>
                  <a:pt x="8395" y="9709"/>
                </a:lnTo>
                <a:lnTo>
                  <a:pt x="8589" y="9636"/>
                </a:lnTo>
                <a:lnTo>
                  <a:pt x="8784" y="9514"/>
                </a:lnTo>
                <a:lnTo>
                  <a:pt x="8954" y="9392"/>
                </a:lnTo>
                <a:lnTo>
                  <a:pt x="9125" y="9271"/>
                </a:lnTo>
                <a:lnTo>
                  <a:pt x="9295" y="9125"/>
                </a:lnTo>
                <a:lnTo>
                  <a:pt x="9441" y="8979"/>
                </a:lnTo>
                <a:lnTo>
                  <a:pt x="9563" y="8808"/>
                </a:lnTo>
                <a:lnTo>
                  <a:pt x="9684" y="8614"/>
                </a:lnTo>
                <a:lnTo>
                  <a:pt x="9782" y="8419"/>
                </a:lnTo>
                <a:lnTo>
                  <a:pt x="9855" y="8224"/>
                </a:lnTo>
                <a:lnTo>
                  <a:pt x="9928" y="8030"/>
                </a:lnTo>
                <a:lnTo>
                  <a:pt x="9976" y="7811"/>
                </a:lnTo>
                <a:lnTo>
                  <a:pt x="10001" y="7519"/>
                </a:lnTo>
                <a:lnTo>
                  <a:pt x="10001" y="7227"/>
                </a:lnTo>
                <a:lnTo>
                  <a:pt x="9952" y="6959"/>
                </a:lnTo>
                <a:lnTo>
                  <a:pt x="9903" y="6692"/>
                </a:lnTo>
                <a:lnTo>
                  <a:pt x="9806" y="6448"/>
                </a:lnTo>
                <a:lnTo>
                  <a:pt x="9660" y="6205"/>
                </a:lnTo>
                <a:lnTo>
                  <a:pt x="9514" y="5986"/>
                </a:lnTo>
                <a:lnTo>
                  <a:pt x="9344" y="5767"/>
                </a:lnTo>
                <a:lnTo>
                  <a:pt x="9149" y="5597"/>
                </a:lnTo>
                <a:lnTo>
                  <a:pt x="8930" y="5426"/>
                </a:lnTo>
                <a:lnTo>
                  <a:pt x="8711" y="5280"/>
                </a:lnTo>
                <a:lnTo>
                  <a:pt x="8468" y="5159"/>
                </a:lnTo>
                <a:lnTo>
                  <a:pt x="8200" y="5086"/>
                </a:lnTo>
                <a:lnTo>
                  <a:pt x="7932" y="5013"/>
                </a:lnTo>
                <a:lnTo>
                  <a:pt x="7665" y="4988"/>
                </a:lnTo>
                <a:close/>
                <a:moveTo>
                  <a:pt x="6570" y="414"/>
                </a:moveTo>
                <a:lnTo>
                  <a:pt x="6789" y="438"/>
                </a:lnTo>
                <a:lnTo>
                  <a:pt x="7032" y="438"/>
                </a:lnTo>
                <a:lnTo>
                  <a:pt x="7494" y="462"/>
                </a:lnTo>
                <a:lnTo>
                  <a:pt x="8103" y="487"/>
                </a:lnTo>
                <a:lnTo>
                  <a:pt x="8395" y="511"/>
                </a:lnTo>
                <a:lnTo>
                  <a:pt x="8687" y="511"/>
                </a:lnTo>
                <a:lnTo>
                  <a:pt x="8687" y="681"/>
                </a:lnTo>
                <a:lnTo>
                  <a:pt x="8687" y="852"/>
                </a:lnTo>
                <a:lnTo>
                  <a:pt x="8419" y="754"/>
                </a:lnTo>
                <a:lnTo>
                  <a:pt x="8273" y="730"/>
                </a:lnTo>
                <a:lnTo>
                  <a:pt x="8127" y="706"/>
                </a:lnTo>
                <a:lnTo>
                  <a:pt x="8005" y="706"/>
                </a:lnTo>
                <a:lnTo>
                  <a:pt x="7859" y="730"/>
                </a:lnTo>
                <a:lnTo>
                  <a:pt x="7738" y="779"/>
                </a:lnTo>
                <a:lnTo>
                  <a:pt x="7640" y="876"/>
                </a:lnTo>
                <a:lnTo>
                  <a:pt x="7616" y="925"/>
                </a:lnTo>
                <a:lnTo>
                  <a:pt x="7616" y="949"/>
                </a:lnTo>
                <a:lnTo>
                  <a:pt x="7640" y="998"/>
                </a:lnTo>
                <a:lnTo>
                  <a:pt x="7957" y="998"/>
                </a:lnTo>
                <a:lnTo>
                  <a:pt x="8224" y="1022"/>
                </a:lnTo>
                <a:lnTo>
                  <a:pt x="8468" y="1095"/>
                </a:lnTo>
                <a:lnTo>
                  <a:pt x="8735" y="1192"/>
                </a:lnTo>
                <a:lnTo>
                  <a:pt x="8760" y="1338"/>
                </a:lnTo>
                <a:lnTo>
                  <a:pt x="8565" y="1338"/>
                </a:lnTo>
                <a:lnTo>
                  <a:pt x="7932" y="1290"/>
                </a:lnTo>
                <a:lnTo>
                  <a:pt x="7713" y="1265"/>
                </a:lnTo>
                <a:lnTo>
                  <a:pt x="7616" y="1265"/>
                </a:lnTo>
                <a:lnTo>
                  <a:pt x="7494" y="1314"/>
                </a:lnTo>
                <a:lnTo>
                  <a:pt x="7470" y="1363"/>
                </a:lnTo>
                <a:lnTo>
                  <a:pt x="7470" y="1411"/>
                </a:lnTo>
                <a:lnTo>
                  <a:pt x="7519" y="1509"/>
                </a:lnTo>
                <a:lnTo>
                  <a:pt x="7592" y="1582"/>
                </a:lnTo>
                <a:lnTo>
                  <a:pt x="7689" y="1630"/>
                </a:lnTo>
                <a:lnTo>
                  <a:pt x="7786" y="1655"/>
                </a:lnTo>
                <a:lnTo>
                  <a:pt x="8030" y="1679"/>
                </a:lnTo>
                <a:lnTo>
                  <a:pt x="8224" y="1703"/>
                </a:lnTo>
                <a:lnTo>
                  <a:pt x="8516" y="1752"/>
                </a:lnTo>
                <a:lnTo>
                  <a:pt x="8833" y="1776"/>
                </a:lnTo>
                <a:lnTo>
                  <a:pt x="8881" y="2117"/>
                </a:lnTo>
                <a:lnTo>
                  <a:pt x="8857" y="2117"/>
                </a:lnTo>
                <a:lnTo>
                  <a:pt x="8711" y="2068"/>
                </a:lnTo>
                <a:lnTo>
                  <a:pt x="8565" y="2020"/>
                </a:lnTo>
                <a:lnTo>
                  <a:pt x="8249" y="1995"/>
                </a:lnTo>
                <a:lnTo>
                  <a:pt x="8005" y="1947"/>
                </a:lnTo>
                <a:lnTo>
                  <a:pt x="7713" y="1947"/>
                </a:lnTo>
                <a:lnTo>
                  <a:pt x="7713" y="1995"/>
                </a:lnTo>
                <a:lnTo>
                  <a:pt x="7689" y="2044"/>
                </a:lnTo>
                <a:lnTo>
                  <a:pt x="7762" y="2166"/>
                </a:lnTo>
                <a:lnTo>
                  <a:pt x="7835" y="2239"/>
                </a:lnTo>
                <a:lnTo>
                  <a:pt x="7957" y="2287"/>
                </a:lnTo>
                <a:lnTo>
                  <a:pt x="8078" y="2336"/>
                </a:lnTo>
                <a:lnTo>
                  <a:pt x="8419" y="2409"/>
                </a:lnTo>
                <a:lnTo>
                  <a:pt x="8760" y="2458"/>
                </a:lnTo>
                <a:lnTo>
                  <a:pt x="8833" y="2458"/>
                </a:lnTo>
                <a:lnTo>
                  <a:pt x="8881" y="2433"/>
                </a:lnTo>
                <a:lnTo>
                  <a:pt x="8930" y="2409"/>
                </a:lnTo>
                <a:lnTo>
                  <a:pt x="8954" y="2385"/>
                </a:lnTo>
                <a:lnTo>
                  <a:pt x="9027" y="2506"/>
                </a:lnTo>
                <a:lnTo>
                  <a:pt x="9076" y="2579"/>
                </a:lnTo>
                <a:lnTo>
                  <a:pt x="9125" y="2604"/>
                </a:lnTo>
                <a:lnTo>
                  <a:pt x="9198" y="2628"/>
                </a:lnTo>
                <a:lnTo>
                  <a:pt x="9246" y="2628"/>
                </a:lnTo>
                <a:lnTo>
                  <a:pt x="9490" y="2701"/>
                </a:lnTo>
                <a:lnTo>
                  <a:pt x="9733" y="2798"/>
                </a:lnTo>
                <a:lnTo>
                  <a:pt x="9952" y="2920"/>
                </a:lnTo>
                <a:lnTo>
                  <a:pt x="10171" y="3066"/>
                </a:lnTo>
                <a:lnTo>
                  <a:pt x="10220" y="3090"/>
                </a:lnTo>
                <a:lnTo>
                  <a:pt x="10268" y="3115"/>
                </a:lnTo>
                <a:lnTo>
                  <a:pt x="10390" y="3115"/>
                </a:lnTo>
                <a:lnTo>
                  <a:pt x="10463" y="3042"/>
                </a:lnTo>
                <a:lnTo>
                  <a:pt x="10512" y="2969"/>
                </a:lnTo>
                <a:lnTo>
                  <a:pt x="10633" y="2896"/>
                </a:lnTo>
                <a:lnTo>
                  <a:pt x="10755" y="2823"/>
                </a:lnTo>
                <a:lnTo>
                  <a:pt x="10950" y="2652"/>
                </a:lnTo>
                <a:lnTo>
                  <a:pt x="11412" y="2312"/>
                </a:lnTo>
                <a:lnTo>
                  <a:pt x="11655" y="2166"/>
                </a:lnTo>
                <a:lnTo>
                  <a:pt x="11899" y="2044"/>
                </a:lnTo>
                <a:lnTo>
                  <a:pt x="11972" y="1995"/>
                </a:lnTo>
                <a:lnTo>
                  <a:pt x="11996" y="1947"/>
                </a:lnTo>
                <a:lnTo>
                  <a:pt x="12093" y="2020"/>
                </a:lnTo>
                <a:lnTo>
                  <a:pt x="12385" y="2239"/>
                </a:lnTo>
                <a:lnTo>
                  <a:pt x="12653" y="2458"/>
                </a:lnTo>
                <a:lnTo>
                  <a:pt x="12872" y="2701"/>
                </a:lnTo>
                <a:lnTo>
                  <a:pt x="13091" y="2944"/>
                </a:lnTo>
                <a:lnTo>
                  <a:pt x="13188" y="3066"/>
                </a:lnTo>
                <a:lnTo>
                  <a:pt x="13286" y="3188"/>
                </a:lnTo>
                <a:lnTo>
                  <a:pt x="13115" y="3382"/>
                </a:lnTo>
                <a:lnTo>
                  <a:pt x="12896" y="3188"/>
                </a:lnTo>
                <a:lnTo>
                  <a:pt x="12677" y="2993"/>
                </a:lnTo>
                <a:lnTo>
                  <a:pt x="12580" y="2920"/>
                </a:lnTo>
                <a:lnTo>
                  <a:pt x="12458" y="2871"/>
                </a:lnTo>
                <a:lnTo>
                  <a:pt x="12337" y="2823"/>
                </a:lnTo>
                <a:lnTo>
                  <a:pt x="12215" y="2798"/>
                </a:lnTo>
                <a:lnTo>
                  <a:pt x="12166" y="2823"/>
                </a:lnTo>
                <a:lnTo>
                  <a:pt x="12142" y="2847"/>
                </a:lnTo>
                <a:lnTo>
                  <a:pt x="12118" y="2896"/>
                </a:lnTo>
                <a:lnTo>
                  <a:pt x="12142" y="2944"/>
                </a:lnTo>
                <a:lnTo>
                  <a:pt x="12215" y="3042"/>
                </a:lnTo>
                <a:lnTo>
                  <a:pt x="12288" y="3115"/>
                </a:lnTo>
                <a:lnTo>
                  <a:pt x="12458" y="3261"/>
                </a:lnTo>
                <a:lnTo>
                  <a:pt x="12677" y="3480"/>
                </a:lnTo>
                <a:lnTo>
                  <a:pt x="12896" y="3650"/>
                </a:lnTo>
                <a:lnTo>
                  <a:pt x="12921" y="3650"/>
                </a:lnTo>
                <a:lnTo>
                  <a:pt x="12750" y="3869"/>
                </a:lnTo>
                <a:lnTo>
                  <a:pt x="12653" y="3747"/>
                </a:lnTo>
                <a:lnTo>
                  <a:pt x="12531" y="3626"/>
                </a:lnTo>
                <a:lnTo>
                  <a:pt x="12458" y="3528"/>
                </a:lnTo>
                <a:lnTo>
                  <a:pt x="12361" y="3431"/>
                </a:lnTo>
                <a:lnTo>
                  <a:pt x="12264" y="3334"/>
                </a:lnTo>
                <a:lnTo>
                  <a:pt x="12142" y="3285"/>
                </a:lnTo>
                <a:lnTo>
                  <a:pt x="12118" y="3285"/>
                </a:lnTo>
                <a:lnTo>
                  <a:pt x="12069" y="3309"/>
                </a:lnTo>
                <a:lnTo>
                  <a:pt x="12069" y="3334"/>
                </a:lnTo>
                <a:lnTo>
                  <a:pt x="12069" y="3382"/>
                </a:lnTo>
                <a:lnTo>
                  <a:pt x="12093" y="3504"/>
                </a:lnTo>
                <a:lnTo>
                  <a:pt x="12142" y="3626"/>
                </a:lnTo>
                <a:lnTo>
                  <a:pt x="12288" y="3869"/>
                </a:lnTo>
                <a:lnTo>
                  <a:pt x="12385" y="4039"/>
                </a:lnTo>
                <a:lnTo>
                  <a:pt x="12531" y="4210"/>
                </a:lnTo>
                <a:lnTo>
                  <a:pt x="12434" y="4331"/>
                </a:lnTo>
                <a:lnTo>
                  <a:pt x="12312" y="4526"/>
                </a:lnTo>
                <a:lnTo>
                  <a:pt x="12215" y="4356"/>
                </a:lnTo>
                <a:lnTo>
                  <a:pt x="12069" y="4185"/>
                </a:lnTo>
                <a:lnTo>
                  <a:pt x="11947" y="4015"/>
                </a:lnTo>
                <a:lnTo>
                  <a:pt x="11850" y="3845"/>
                </a:lnTo>
                <a:lnTo>
                  <a:pt x="11801" y="3796"/>
                </a:lnTo>
                <a:lnTo>
                  <a:pt x="11753" y="3772"/>
                </a:lnTo>
                <a:lnTo>
                  <a:pt x="11680" y="3772"/>
                </a:lnTo>
                <a:lnTo>
                  <a:pt x="11631" y="3845"/>
                </a:lnTo>
                <a:lnTo>
                  <a:pt x="11631" y="3966"/>
                </a:lnTo>
                <a:lnTo>
                  <a:pt x="11655" y="4064"/>
                </a:lnTo>
                <a:lnTo>
                  <a:pt x="11704" y="4185"/>
                </a:lnTo>
                <a:lnTo>
                  <a:pt x="11753" y="4283"/>
                </a:lnTo>
                <a:lnTo>
                  <a:pt x="12118" y="4842"/>
                </a:lnTo>
                <a:lnTo>
                  <a:pt x="12166" y="4891"/>
                </a:lnTo>
                <a:lnTo>
                  <a:pt x="12239" y="4915"/>
                </a:lnTo>
                <a:lnTo>
                  <a:pt x="12264" y="4940"/>
                </a:lnTo>
                <a:lnTo>
                  <a:pt x="12288" y="4964"/>
                </a:lnTo>
                <a:lnTo>
                  <a:pt x="12410" y="5232"/>
                </a:lnTo>
                <a:lnTo>
                  <a:pt x="12458" y="5524"/>
                </a:lnTo>
                <a:lnTo>
                  <a:pt x="12483" y="5694"/>
                </a:lnTo>
                <a:lnTo>
                  <a:pt x="12507" y="5864"/>
                </a:lnTo>
                <a:lnTo>
                  <a:pt x="12507" y="6035"/>
                </a:lnTo>
                <a:lnTo>
                  <a:pt x="12531" y="6205"/>
                </a:lnTo>
                <a:lnTo>
                  <a:pt x="12580" y="6278"/>
                </a:lnTo>
                <a:lnTo>
                  <a:pt x="12629" y="6302"/>
                </a:lnTo>
                <a:lnTo>
                  <a:pt x="12702" y="6327"/>
                </a:lnTo>
                <a:lnTo>
                  <a:pt x="12775" y="6327"/>
                </a:lnTo>
                <a:lnTo>
                  <a:pt x="12994" y="6400"/>
                </a:lnTo>
                <a:lnTo>
                  <a:pt x="13213" y="6424"/>
                </a:lnTo>
                <a:lnTo>
                  <a:pt x="13651" y="6473"/>
                </a:lnTo>
                <a:lnTo>
                  <a:pt x="13967" y="6521"/>
                </a:lnTo>
                <a:lnTo>
                  <a:pt x="14283" y="6570"/>
                </a:lnTo>
                <a:lnTo>
                  <a:pt x="14502" y="6643"/>
                </a:lnTo>
                <a:lnTo>
                  <a:pt x="14600" y="6692"/>
                </a:lnTo>
                <a:lnTo>
                  <a:pt x="14697" y="6692"/>
                </a:lnTo>
                <a:lnTo>
                  <a:pt x="14673" y="6959"/>
                </a:lnTo>
                <a:lnTo>
                  <a:pt x="14648" y="7227"/>
                </a:lnTo>
                <a:lnTo>
                  <a:pt x="14673" y="7738"/>
                </a:lnTo>
                <a:lnTo>
                  <a:pt x="14648" y="8176"/>
                </a:lnTo>
                <a:lnTo>
                  <a:pt x="14648" y="8395"/>
                </a:lnTo>
                <a:lnTo>
                  <a:pt x="14673" y="8614"/>
                </a:lnTo>
                <a:lnTo>
                  <a:pt x="14454" y="8638"/>
                </a:lnTo>
                <a:lnTo>
                  <a:pt x="14454" y="8638"/>
                </a:lnTo>
                <a:lnTo>
                  <a:pt x="14478" y="8541"/>
                </a:lnTo>
                <a:lnTo>
                  <a:pt x="14478" y="8443"/>
                </a:lnTo>
                <a:lnTo>
                  <a:pt x="14454" y="8249"/>
                </a:lnTo>
                <a:lnTo>
                  <a:pt x="14405" y="7981"/>
                </a:lnTo>
                <a:lnTo>
                  <a:pt x="14381" y="7884"/>
                </a:lnTo>
                <a:lnTo>
                  <a:pt x="14332" y="7762"/>
                </a:lnTo>
                <a:lnTo>
                  <a:pt x="14308" y="7738"/>
                </a:lnTo>
                <a:lnTo>
                  <a:pt x="14283" y="7713"/>
                </a:lnTo>
                <a:lnTo>
                  <a:pt x="14235" y="7738"/>
                </a:lnTo>
                <a:lnTo>
                  <a:pt x="14210" y="7762"/>
                </a:lnTo>
                <a:lnTo>
                  <a:pt x="14162" y="7884"/>
                </a:lnTo>
                <a:lnTo>
                  <a:pt x="14137" y="7981"/>
                </a:lnTo>
                <a:lnTo>
                  <a:pt x="14113" y="8249"/>
                </a:lnTo>
                <a:lnTo>
                  <a:pt x="14113" y="8468"/>
                </a:lnTo>
                <a:lnTo>
                  <a:pt x="14137" y="8565"/>
                </a:lnTo>
                <a:lnTo>
                  <a:pt x="14186" y="8662"/>
                </a:lnTo>
                <a:lnTo>
                  <a:pt x="13797" y="8687"/>
                </a:lnTo>
                <a:lnTo>
                  <a:pt x="13699" y="8687"/>
                </a:lnTo>
                <a:lnTo>
                  <a:pt x="13748" y="8589"/>
                </a:lnTo>
                <a:lnTo>
                  <a:pt x="13797" y="8346"/>
                </a:lnTo>
                <a:lnTo>
                  <a:pt x="13845" y="8103"/>
                </a:lnTo>
                <a:lnTo>
                  <a:pt x="13870" y="7835"/>
                </a:lnTo>
                <a:lnTo>
                  <a:pt x="13845" y="7762"/>
                </a:lnTo>
                <a:lnTo>
                  <a:pt x="13772" y="7713"/>
                </a:lnTo>
                <a:lnTo>
                  <a:pt x="13699" y="7713"/>
                </a:lnTo>
                <a:lnTo>
                  <a:pt x="13651" y="7762"/>
                </a:lnTo>
                <a:lnTo>
                  <a:pt x="13626" y="7811"/>
                </a:lnTo>
                <a:lnTo>
                  <a:pt x="13480" y="8273"/>
                </a:lnTo>
                <a:lnTo>
                  <a:pt x="13407" y="8492"/>
                </a:lnTo>
                <a:lnTo>
                  <a:pt x="13407" y="8614"/>
                </a:lnTo>
                <a:lnTo>
                  <a:pt x="13407" y="8662"/>
                </a:lnTo>
                <a:lnTo>
                  <a:pt x="13432" y="8711"/>
                </a:lnTo>
                <a:lnTo>
                  <a:pt x="13237" y="8711"/>
                </a:lnTo>
                <a:lnTo>
                  <a:pt x="13042" y="8735"/>
                </a:lnTo>
                <a:lnTo>
                  <a:pt x="13091" y="8443"/>
                </a:lnTo>
                <a:lnTo>
                  <a:pt x="13115" y="8176"/>
                </a:lnTo>
                <a:lnTo>
                  <a:pt x="13091" y="8030"/>
                </a:lnTo>
                <a:lnTo>
                  <a:pt x="13067" y="7908"/>
                </a:lnTo>
                <a:lnTo>
                  <a:pt x="13042" y="7859"/>
                </a:lnTo>
                <a:lnTo>
                  <a:pt x="13018" y="7835"/>
                </a:lnTo>
                <a:lnTo>
                  <a:pt x="12969" y="7835"/>
                </a:lnTo>
                <a:lnTo>
                  <a:pt x="12921" y="7859"/>
                </a:lnTo>
                <a:lnTo>
                  <a:pt x="12848" y="7957"/>
                </a:lnTo>
                <a:lnTo>
                  <a:pt x="12823" y="8054"/>
                </a:lnTo>
                <a:lnTo>
                  <a:pt x="12750" y="8273"/>
                </a:lnTo>
                <a:lnTo>
                  <a:pt x="12604" y="8906"/>
                </a:lnTo>
                <a:lnTo>
                  <a:pt x="12604" y="8954"/>
                </a:lnTo>
                <a:lnTo>
                  <a:pt x="12629" y="9027"/>
                </a:lnTo>
                <a:lnTo>
                  <a:pt x="12507" y="9271"/>
                </a:lnTo>
                <a:lnTo>
                  <a:pt x="12385" y="9514"/>
                </a:lnTo>
                <a:lnTo>
                  <a:pt x="12288" y="9660"/>
                </a:lnTo>
                <a:lnTo>
                  <a:pt x="12191" y="9806"/>
                </a:lnTo>
                <a:lnTo>
                  <a:pt x="11996" y="10049"/>
                </a:lnTo>
                <a:lnTo>
                  <a:pt x="11947" y="10122"/>
                </a:lnTo>
                <a:lnTo>
                  <a:pt x="11947" y="10171"/>
                </a:lnTo>
                <a:lnTo>
                  <a:pt x="11972" y="10244"/>
                </a:lnTo>
                <a:lnTo>
                  <a:pt x="11996" y="10293"/>
                </a:lnTo>
                <a:lnTo>
                  <a:pt x="12045" y="10341"/>
                </a:lnTo>
                <a:lnTo>
                  <a:pt x="12166" y="10341"/>
                </a:lnTo>
                <a:lnTo>
                  <a:pt x="12239" y="10317"/>
                </a:lnTo>
                <a:lnTo>
                  <a:pt x="12337" y="10487"/>
                </a:lnTo>
                <a:lnTo>
                  <a:pt x="12483" y="10633"/>
                </a:lnTo>
                <a:lnTo>
                  <a:pt x="12726" y="10950"/>
                </a:lnTo>
                <a:lnTo>
                  <a:pt x="12994" y="11339"/>
                </a:lnTo>
                <a:lnTo>
                  <a:pt x="13237" y="11728"/>
                </a:lnTo>
                <a:lnTo>
                  <a:pt x="13067" y="11947"/>
                </a:lnTo>
                <a:lnTo>
                  <a:pt x="12872" y="12166"/>
                </a:lnTo>
                <a:lnTo>
                  <a:pt x="12483" y="12556"/>
                </a:lnTo>
                <a:lnTo>
                  <a:pt x="12191" y="12848"/>
                </a:lnTo>
                <a:lnTo>
                  <a:pt x="12045" y="12994"/>
                </a:lnTo>
                <a:lnTo>
                  <a:pt x="11923" y="13164"/>
                </a:lnTo>
                <a:lnTo>
                  <a:pt x="11704" y="13018"/>
                </a:lnTo>
                <a:lnTo>
                  <a:pt x="11874" y="12945"/>
                </a:lnTo>
                <a:lnTo>
                  <a:pt x="12020" y="12848"/>
                </a:lnTo>
                <a:lnTo>
                  <a:pt x="12288" y="12677"/>
                </a:lnTo>
                <a:lnTo>
                  <a:pt x="12337" y="12629"/>
                </a:lnTo>
                <a:lnTo>
                  <a:pt x="12361" y="12580"/>
                </a:lnTo>
                <a:lnTo>
                  <a:pt x="12361" y="12507"/>
                </a:lnTo>
                <a:lnTo>
                  <a:pt x="12337" y="12458"/>
                </a:lnTo>
                <a:lnTo>
                  <a:pt x="12312" y="12434"/>
                </a:lnTo>
                <a:lnTo>
                  <a:pt x="12264" y="12385"/>
                </a:lnTo>
                <a:lnTo>
                  <a:pt x="12191" y="12385"/>
                </a:lnTo>
                <a:lnTo>
                  <a:pt x="12118" y="12410"/>
                </a:lnTo>
                <a:lnTo>
                  <a:pt x="11899" y="12531"/>
                </a:lnTo>
                <a:lnTo>
                  <a:pt x="11655" y="12677"/>
                </a:lnTo>
                <a:lnTo>
                  <a:pt x="11388" y="12799"/>
                </a:lnTo>
                <a:lnTo>
                  <a:pt x="11266" y="12726"/>
                </a:lnTo>
                <a:lnTo>
                  <a:pt x="11315" y="12702"/>
                </a:lnTo>
                <a:lnTo>
                  <a:pt x="11534" y="12556"/>
                </a:lnTo>
                <a:lnTo>
                  <a:pt x="11631" y="12458"/>
                </a:lnTo>
                <a:lnTo>
                  <a:pt x="11704" y="12337"/>
                </a:lnTo>
                <a:lnTo>
                  <a:pt x="11728" y="12288"/>
                </a:lnTo>
                <a:lnTo>
                  <a:pt x="11728" y="12239"/>
                </a:lnTo>
                <a:lnTo>
                  <a:pt x="11704" y="12166"/>
                </a:lnTo>
                <a:lnTo>
                  <a:pt x="11680" y="12118"/>
                </a:lnTo>
                <a:lnTo>
                  <a:pt x="11631" y="12093"/>
                </a:lnTo>
                <a:lnTo>
                  <a:pt x="11582" y="12069"/>
                </a:lnTo>
                <a:lnTo>
                  <a:pt x="11534" y="12069"/>
                </a:lnTo>
                <a:lnTo>
                  <a:pt x="11461" y="12093"/>
                </a:lnTo>
                <a:lnTo>
                  <a:pt x="11290" y="12264"/>
                </a:lnTo>
                <a:lnTo>
                  <a:pt x="11096" y="12410"/>
                </a:lnTo>
                <a:lnTo>
                  <a:pt x="10974" y="12507"/>
                </a:lnTo>
                <a:lnTo>
                  <a:pt x="10731" y="12288"/>
                </a:lnTo>
                <a:lnTo>
                  <a:pt x="10950" y="12142"/>
                </a:lnTo>
                <a:lnTo>
                  <a:pt x="11071" y="12069"/>
                </a:lnTo>
                <a:lnTo>
                  <a:pt x="11193" y="11996"/>
                </a:lnTo>
                <a:lnTo>
                  <a:pt x="11242" y="11947"/>
                </a:lnTo>
                <a:lnTo>
                  <a:pt x="11266" y="11899"/>
                </a:lnTo>
                <a:lnTo>
                  <a:pt x="11290" y="11826"/>
                </a:lnTo>
                <a:lnTo>
                  <a:pt x="11290" y="11753"/>
                </a:lnTo>
                <a:lnTo>
                  <a:pt x="11266" y="11704"/>
                </a:lnTo>
                <a:lnTo>
                  <a:pt x="11217" y="11680"/>
                </a:lnTo>
                <a:lnTo>
                  <a:pt x="11096" y="11680"/>
                </a:lnTo>
                <a:lnTo>
                  <a:pt x="10974" y="11753"/>
                </a:lnTo>
                <a:lnTo>
                  <a:pt x="10877" y="11801"/>
                </a:lnTo>
                <a:lnTo>
                  <a:pt x="10633" y="11947"/>
                </a:lnTo>
                <a:lnTo>
                  <a:pt x="10390" y="12093"/>
                </a:lnTo>
                <a:lnTo>
                  <a:pt x="10293" y="12069"/>
                </a:lnTo>
                <a:lnTo>
                  <a:pt x="10147" y="12069"/>
                </a:lnTo>
                <a:lnTo>
                  <a:pt x="10098" y="12118"/>
                </a:lnTo>
                <a:lnTo>
                  <a:pt x="9952" y="12118"/>
                </a:lnTo>
                <a:lnTo>
                  <a:pt x="9855" y="12191"/>
                </a:lnTo>
                <a:lnTo>
                  <a:pt x="9733" y="12264"/>
                </a:lnTo>
                <a:lnTo>
                  <a:pt x="9587" y="12312"/>
                </a:lnTo>
                <a:lnTo>
                  <a:pt x="9319" y="12385"/>
                </a:lnTo>
                <a:lnTo>
                  <a:pt x="9198" y="12434"/>
                </a:lnTo>
                <a:lnTo>
                  <a:pt x="9100" y="12507"/>
                </a:lnTo>
                <a:lnTo>
                  <a:pt x="8979" y="12507"/>
                </a:lnTo>
                <a:lnTo>
                  <a:pt x="8930" y="12556"/>
                </a:lnTo>
                <a:lnTo>
                  <a:pt x="8906" y="12604"/>
                </a:lnTo>
                <a:lnTo>
                  <a:pt x="8906" y="12629"/>
                </a:lnTo>
                <a:lnTo>
                  <a:pt x="8857" y="12629"/>
                </a:lnTo>
                <a:lnTo>
                  <a:pt x="8735" y="12677"/>
                </a:lnTo>
                <a:lnTo>
                  <a:pt x="8638" y="12726"/>
                </a:lnTo>
                <a:lnTo>
                  <a:pt x="8419" y="12848"/>
                </a:lnTo>
                <a:lnTo>
                  <a:pt x="8297" y="12872"/>
                </a:lnTo>
                <a:lnTo>
                  <a:pt x="8200" y="12896"/>
                </a:lnTo>
                <a:lnTo>
                  <a:pt x="8103" y="12921"/>
                </a:lnTo>
                <a:lnTo>
                  <a:pt x="8005" y="12945"/>
                </a:lnTo>
                <a:lnTo>
                  <a:pt x="7957" y="13018"/>
                </a:lnTo>
                <a:lnTo>
                  <a:pt x="7981" y="13067"/>
                </a:lnTo>
                <a:lnTo>
                  <a:pt x="8030" y="13140"/>
                </a:lnTo>
                <a:lnTo>
                  <a:pt x="8127" y="13188"/>
                </a:lnTo>
                <a:lnTo>
                  <a:pt x="8224" y="13213"/>
                </a:lnTo>
                <a:lnTo>
                  <a:pt x="8346" y="13188"/>
                </a:lnTo>
                <a:lnTo>
                  <a:pt x="8468" y="13164"/>
                </a:lnTo>
                <a:lnTo>
                  <a:pt x="8589" y="13115"/>
                </a:lnTo>
                <a:lnTo>
                  <a:pt x="8833" y="12994"/>
                </a:lnTo>
                <a:lnTo>
                  <a:pt x="8808" y="13115"/>
                </a:lnTo>
                <a:lnTo>
                  <a:pt x="8638" y="13213"/>
                </a:lnTo>
                <a:lnTo>
                  <a:pt x="8443" y="13310"/>
                </a:lnTo>
                <a:lnTo>
                  <a:pt x="8224" y="13383"/>
                </a:lnTo>
                <a:lnTo>
                  <a:pt x="8127" y="13432"/>
                </a:lnTo>
                <a:lnTo>
                  <a:pt x="8054" y="13480"/>
                </a:lnTo>
                <a:lnTo>
                  <a:pt x="8030" y="13553"/>
                </a:lnTo>
                <a:lnTo>
                  <a:pt x="8054" y="13602"/>
                </a:lnTo>
                <a:lnTo>
                  <a:pt x="8103" y="13651"/>
                </a:lnTo>
                <a:lnTo>
                  <a:pt x="8176" y="13675"/>
                </a:lnTo>
                <a:lnTo>
                  <a:pt x="8297" y="13699"/>
                </a:lnTo>
                <a:lnTo>
                  <a:pt x="8443" y="13651"/>
                </a:lnTo>
                <a:lnTo>
                  <a:pt x="8589" y="13626"/>
                </a:lnTo>
                <a:lnTo>
                  <a:pt x="8760" y="13553"/>
                </a:lnTo>
                <a:lnTo>
                  <a:pt x="8711" y="13797"/>
                </a:lnTo>
                <a:lnTo>
                  <a:pt x="8711" y="13821"/>
                </a:lnTo>
                <a:lnTo>
                  <a:pt x="8662" y="13845"/>
                </a:lnTo>
                <a:lnTo>
                  <a:pt x="8419" y="13918"/>
                </a:lnTo>
                <a:lnTo>
                  <a:pt x="8176" y="13991"/>
                </a:lnTo>
                <a:lnTo>
                  <a:pt x="8030" y="14016"/>
                </a:lnTo>
                <a:lnTo>
                  <a:pt x="7957" y="14040"/>
                </a:lnTo>
                <a:lnTo>
                  <a:pt x="7957" y="14089"/>
                </a:lnTo>
                <a:lnTo>
                  <a:pt x="7932" y="14113"/>
                </a:lnTo>
                <a:lnTo>
                  <a:pt x="7932" y="14162"/>
                </a:lnTo>
                <a:lnTo>
                  <a:pt x="7957" y="14186"/>
                </a:lnTo>
                <a:lnTo>
                  <a:pt x="8030" y="14235"/>
                </a:lnTo>
                <a:lnTo>
                  <a:pt x="8127" y="14259"/>
                </a:lnTo>
                <a:lnTo>
                  <a:pt x="8224" y="14283"/>
                </a:lnTo>
                <a:lnTo>
                  <a:pt x="8322" y="14283"/>
                </a:lnTo>
                <a:lnTo>
                  <a:pt x="8419" y="14259"/>
                </a:lnTo>
                <a:lnTo>
                  <a:pt x="8614" y="14210"/>
                </a:lnTo>
                <a:lnTo>
                  <a:pt x="8614" y="14210"/>
                </a:lnTo>
                <a:lnTo>
                  <a:pt x="8589" y="14381"/>
                </a:lnTo>
                <a:lnTo>
                  <a:pt x="8589" y="14575"/>
                </a:lnTo>
                <a:lnTo>
                  <a:pt x="8103" y="14575"/>
                </a:lnTo>
                <a:lnTo>
                  <a:pt x="7616" y="14624"/>
                </a:lnTo>
                <a:lnTo>
                  <a:pt x="6765" y="14624"/>
                </a:lnTo>
                <a:lnTo>
                  <a:pt x="6765" y="14405"/>
                </a:lnTo>
                <a:lnTo>
                  <a:pt x="6740" y="14162"/>
                </a:lnTo>
                <a:lnTo>
                  <a:pt x="6692" y="13748"/>
                </a:lnTo>
                <a:lnTo>
                  <a:pt x="6643" y="13432"/>
                </a:lnTo>
                <a:lnTo>
                  <a:pt x="6570" y="13042"/>
                </a:lnTo>
                <a:lnTo>
                  <a:pt x="6521" y="12848"/>
                </a:lnTo>
                <a:lnTo>
                  <a:pt x="6448" y="12702"/>
                </a:lnTo>
                <a:lnTo>
                  <a:pt x="6351" y="12556"/>
                </a:lnTo>
                <a:lnTo>
                  <a:pt x="6302" y="12531"/>
                </a:lnTo>
                <a:lnTo>
                  <a:pt x="6229" y="12483"/>
                </a:lnTo>
                <a:lnTo>
                  <a:pt x="6156" y="12483"/>
                </a:lnTo>
                <a:lnTo>
                  <a:pt x="6083" y="12507"/>
                </a:lnTo>
                <a:lnTo>
                  <a:pt x="5864" y="12434"/>
                </a:lnTo>
                <a:lnTo>
                  <a:pt x="5670" y="12385"/>
                </a:lnTo>
                <a:lnTo>
                  <a:pt x="5524" y="12312"/>
                </a:lnTo>
                <a:lnTo>
                  <a:pt x="5378" y="12239"/>
                </a:lnTo>
                <a:lnTo>
                  <a:pt x="5232" y="12166"/>
                </a:lnTo>
                <a:lnTo>
                  <a:pt x="5086" y="12118"/>
                </a:lnTo>
                <a:lnTo>
                  <a:pt x="5013" y="12045"/>
                </a:lnTo>
                <a:lnTo>
                  <a:pt x="4940" y="11996"/>
                </a:lnTo>
                <a:lnTo>
                  <a:pt x="4842" y="11996"/>
                </a:lnTo>
                <a:lnTo>
                  <a:pt x="4794" y="12020"/>
                </a:lnTo>
                <a:lnTo>
                  <a:pt x="4745" y="12069"/>
                </a:lnTo>
                <a:lnTo>
                  <a:pt x="4429" y="11923"/>
                </a:lnTo>
                <a:lnTo>
                  <a:pt x="4210" y="11826"/>
                </a:lnTo>
                <a:lnTo>
                  <a:pt x="4112" y="11801"/>
                </a:lnTo>
                <a:lnTo>
                  <a:pt x="4064" y="11801"/>
                </a:lnTo>
                <a:lnTo>
                  <a:pt x="4015" y="11826"/>
                </a:lnTo>
                <a:lnTo>
                  <a:pt x="3966" y="11850"/>
                </a:lnTo>
                <a:lnTo>
                  <a:pt x="3966" y="11899"/>
                </a:lnTo>
                <a:lnTo>
                  <a:pt x="3966" y="11947"/>
                </a:lnTo>
                <a:lnTo>
                  <a:pt x="3991" y="12020"/>
                </a:lnTo>
                <a:lnTo>
                  <a:pt x="4088" y="12093"/>
                </a:lnTo>
                <a:lnTo>
                  <a:pt x="4307" y="12239"/>
                </a:lnTo>
                <a:lnTo>
                  <a:pt x="4477" y="12361"/>
                </a:lnTo>
                <a:lnTo>
                  <a:pt x="4356" y="12507"/>
                </a:lnTo>
                <a:lnTo>
                  <a:pt x="4331" y="12434"/>
                </a:lnTo>
                <a:lnTo>
                  <a:pt x="4283" y="12385"/>
                </a:lnTo>
                <a:lnTo>
                  <a:pt x="4185" y="12337"/>
                </a:lnTo>
                <a:lnTo>
                  <a:pt x="4088" y="12337"/>
                </a:lnTo>
                <a:lnTo>
                  <a:pt x="3942" y="12312"/>
                </a:lnTo>
                <a:lnTo>
                  <a:pt x="3820" y="12264"/>
                </a:lnTo>
                <a:lnTo>
                  <a:pt x="3723" y="12191"/>
                </a:lnTo>
                <a:lnTo>
                  <a:pt x="3601" y="12118"/>
                </a:lnTo>
                <a:lnTo>
                  <a:pt x="3504" y="12045"/>
                </a:lnTo>
                <a:lnTo>
                  <a:pt x="3382" y="11996"/>
                </a:lnTo>
                <a:lnTo>
                  <a:pt x="3334" y="11996"/>
                </a:lnTo>
                <a:lnTo>
                  <a:pt x="3309" y="12020"/>
                </a:lnTo>
                <a:lnTo>
                  <a:pt x="3285" y="12045"/>
                </a:lnTo>
                <a:lnTo>
                  <a:pt x="3285" y="12142"/>
                </a:lnTo>
                <a:lnTo>
                  <a:pt x="3309" y="12215"/>
                </a:lnTo>
                <a:lnTo>
                  <a:pt x="3334" y="12288"/>
                </a:lnTo>
                <a:lnTo>
                  <a:pt x="3382" y="12337"/>
                </a:lnTo>
                <a:lnTo>
                  <a:pt x="3504" y="12458"/>
                </a:lnTo>
                <a:lnTo>
                  <a:pt x="3650" y="12556"/>
                </a:lnTo>
                <a:lnTo>
                  <a:pt x="3747" y="12629"/>
                </a:lnTo>
                <a:lnTo>
                  <a:pt x="3869" y="12677"/>
                </a:lnTo>
                <a:lnTo>
                  <a:pt x="4015" y="12702"/>
                </a:lnTo>
                <a:lnTo>
                  <a:pt x="4137" y="12702"/>
                </a:lnTo>
                <a:lnTo>
                  <a:pt x="3820" y="12969"/>
                </a:lnTo>
                <a:lnTo>
                  <a:pt x="3796" y="12921"/>
                </a:lnTo>
                <a:lnTo>
                  <a:pt x="3772" y="12872"/>
                </a:lnTo>
                <a:lnTo>
                  <a:pt x="3723" y="12848"/>
                </a:lnTo>
                <a:lnTo>
                  <a:pt x="3650" y="12823"/>
                </a:lnTo>
                <a:lnTo>
                  <a:pt x="3553" y="12823"/>
                </a:lnTo>
                <a:lnTo>
                  <a:pt x="3480" y="12799"/>
                </a:lnTo>
                <a:lnTo>
                  <a:pt x="3334" y="12702"/>
                </a:lnTo>
                <a:lnTo>
                  <a:pt x="3188" y="12580"/>
                </a:lnTo>
                <a:lnTo>
                  <a:pt x="3163" y="12556"/>
                </a:lnTo>
                <a:lnTo>
                  <a:pt x="3115" y="12531"/>
                </a:lnTo>
                <a:lnTo>
                  <a:pt x="3066" y="12507"/>
                </a:lnTo>
                <a:lnTo>
                  <a:pt x="3017" y="12483"/>
                </a:lnTo>
                <a:lnTo>
                  <a:pt x="2993" y="12483"/>
                </a:lnTo>
                <a:lnTo>
                  <a:pt x="2969" y="12507"/>
                </a:lnTo>
                <a:lnTo>
                  <a:pt x="2944" y="12604"/>
                </a:lnTo>
                <a:lnTo>
                  <a:pt x="2944" y="12677"/>
                </a:lnTo>
                <a:lnTo>
                  <a:pt x="2944" y="12726"/>
                </a:lnTo>
                <a:lnTo>
                  <a:pt x="2969" y="12799"/>
                </a:lnTo>
                <a:lnTo>
                  <a:pt x="3017" y="12872"/>
                </a:lnTo>
                <a:lnTo>
                  <a:pt x="3115" y="12969"/>
                </a:lnTo>
                <a:lnTo>
                  <a:pt x="3285" y="13115"/>
                </a:lnTo>
                <a:lnTo>
                  <a:pt x="3382" y="13164"/>
                </a:lnTo>
                <a:lnTo>
                  <a:pt x="3504" y="13213"/>
                </a:lnTo>
                <a:lnTo>
                  <a:pt x="3309" y="13310"/>
                </a:lnTo>
                <a:lnTo>
                  <a:pt x="3261" y="13286"/>
                </a:lnTo>
                <a:lnTo>
                  <a:pt x="2896" y="12969"/>
                </a:lnTo>
                <a:lnTo>
                  <a:pt x="2531" y="12629"/>
                </a:lnTo>
                <a:lnTo>
                  <a:pt x="2214" y="12312"/>
                </a:lnTo>
                <a:lnTo>
                  <a:pt x="2068" y="12118"/>
                </a:lnTo>
                <a:lnTo>
                  <a:pt x="1947" y="11947"/>
                </a:lnTo>
                <a:lnTo>
                  <a:pt x="2093" y="11777"/>
                </a:lnTo>
                <a:lnTo>
                  <a:pt x="2214" y="11607"/>
                </a:lnTo>
                <a:lnTo>
                  <a:pt x="2433" y="11242"/>
                </a:lnTo>
                <a:lnTo>
                  <a:pt x="2798" y="10779"/>
                </a:lnTo>
                <a:lnTo>
                  <a:pt x="3139" y="10317"/>
                </a:lnTo>
                <a:lnTo>
                  <a:pt x="3163" y="10293"/>
                </a:lnTo>
                <a:lnTo>
                  <a:pt x="3236" y="10244"/>
                </a:lnTo>
                <a:lnTo>
                  <a:pt x="3285" y="10147"/>
                </a:lnTo>
                <a:lnTo>
                  <a:pt x="3285" y="10074"/>
                </a:lnTo>
                <a:lnTo>
                  <a:pt x="3261" y="10025"/>
                </a:lnTo>
                <a:lnTo>
                  <a:pt x="3212" y="9976"/>
                </a:lnTo>
                <a:lnTo>
                  <a:pt x="3090" y="9855"/>
                </a:lnTo>
                <a:lnTo>
                  <a:pt x="2969" y="9709"/>
                </a:lnTo>
                <a:lnTo>
                  <a:pt x="2750" y="9441"/>
                </a:lnTo>
                <a:lnTo>
                  <a:pt x="2628" y="9246"/>
                </a:lnTo>
                <a:lnTo>
                  <a:pt x="2628" y="9222"/>
                </a:lnTo>
                <a:lnTo>
                  <a:pt x="2628" y="9149"/>
                </a:lnTo>
                <a:lnTo>
                  <a:pt x="2604" y="9076"/>
                </a:lnTo>
                <a:lnTo>
                  <a:pt x="2579" y="9003"/>
                </a:lnTo>
                <a:lnTo>
                  <a:pt x="2506" y="8954"/>
                </a:lnTo>
                <a:lnTo>
                  <a:pt x="2409" y="8930"/>
                </a:lnTo>
                <a:lnTo>
                  <a:pt x="1460" y="8881"/>
                </a:lnTo>
                <a:lnTo>
                  <a:pt x="998" y="8808"/>
                </a:lnTo>
                <a:lnTo>
                  <a:pt x="754" y="8784"/>
                </a:lnTo>
                <a:lnTo>
                  <a:pt x="535" y="8711"/>
                </a:lnTo>
                <a:lnTo>
                  <a:pt x="535" y="8614"/>
                </a:lnTo>
                <a:lnTo>
                  <a:pt x="511" y="8492"/>
                </a:lnTo>
                <a:lnTo>
                  <a:pt x="462" y="8273"/>
                </a:lnTo>
                <a:lnTo>
                  <a:pt x="462" y="7908"/>
                </a:lnTo>
                <a:lnTo>
                  <a:pt x="462" y="7567"/>
                </a:lnTo>
                <a:lnTo>
                  <a:pt x="511" y="7105"/>
                </a:lnTo>
                <a:lnTo>
                  <a:pt x="535" y="6862"/>
                </a:lnTo>
                <a:lnTo>
                  <a:pt x="535" y="6740"/>
                </a:lnTo>
                <a:lnTo>
                  <a:pt x="511" y="6619"/>
                </a:lnTo>
                <a:lnTo>
                  <a:pt x="681" y="6570"/>
                </a:lnTo>
                <a:lnTo>
                  <a:pt x="1046" y="6497"/>
                </a:lnTo>
                <a:lnTo>
                  <a:pt x="949" y="6643"/>
                </a:lnTo>
                <a:lnTo>
                  <a:pt x="876" y="6789"/>
                </a:lnTo>
                <a:lnTo>
                  <a:pt x="754" y="7105"/>
                </a:lnTo>
                <a:lnTo>
                  <a:pt x="754" y="7203"/>
                </a:lnTo>
                <a:lnTo>
                  <a:pt x="779" y="7227"/>
                </a:lnTo>
                <a:lnTo>
                  <a:pt x="803" y="7276"/>
                </a:lnTo>
                <a:lnTo>
                  <a:pt x="876" y="7324"/>
                </a:lnTo>
                <a:lnTo>
                  <a:pt x="973" y="7324"/>
                </a:lnTo>
                <a:lnTo>
                  <a:pt x="1022" y="7300"/>
                </a:lnTo>
                <a:lnTo>
                  <a:pt x="1046" y="7276"/>
                </a:lnTo>
                <a:lnTo>
                  <a:pt x="1095" y="7203"/>
                </a:lnTo>
                <a:lnTo>
                  <a:pt x="1168" y="6984"/>
                </a:lnTo>
                <a:lnTo>
                  <a:pt x="1265" y="6765"/>
                </a:lnTo>
                <a:lnTo>
                  <a:pt x="1338" y="6619"/>
                </a:lnTo>
                <a:lnTo>
                  <a:pt x="1436" y="6448"/>
                </a:lnTo>
                <a:lnTo>
                  <a:pt x="1606" y="6424"/>
                </a:lnTo>
                <a:lnTo>
                  <a:pt x="1509" y="6570"/>
                </a:lnTo>
                <a:lnTo>
                  <a:pt x="1436" y="6740"/>
                </a:lnTo>
                <a:lnTo>
                  <a:pt x="1387" y="6911"/>
                </a:lnTo>
                <a:lnTo>
                  <a:pt x="1338" y="7057"/>
                </a:lnTo>
                <a:lnTo>
                  <a:pt x="1338" y="7105"/>
                </a:lnTo>
                <a:lnTo>
                  <a:pt x="1363" y="7154"/>
                </a:lnTo>
                <a:lnTo>
                  <a:pt x="1387" y="7203"/>
                </a:lnTo>
                <a:lnTo>
                  <a:pt x="1436" y="7251"/>
                </a:lnTo>
                <a:lnTo>
                  <a:pt x="1484" y="7276"/>
                </a:lnTo>
                <a:lnTo>
                  <a:pt x="1557" y="7276"/>
                </a:lnTo>
                <a:lnTo>
                  <a:pt x="1630" y="7227"/>
                </a:lnTo>
                <a:lnTo>
                  <a:pt x="1679" y="7178"/>
                </a:lnTo>
                <a:lnTo>
                  <a:pt x="1679" y="7154"/>
                </a:lnTo>
                <a:lnTo>
                  <a:pt x="1728" y="6935"/>
                </a:lnTo>
                <a:lnTo>
                  <a:pt x="1801" y="6716"/>
                </a:lnTo>
                <a:lnTo>
                  <a:pt x="1898" y="6570"/>
                </a:lnTo>
                <a:lnTo>
                  <a:pt x="1947" y="6424"/>
                </a:lnTo>
                <a:lnTo>
                  <a:pt x="2093" y="6424"/>
                </a:lnTo>
                <a:lnTo>
                  <a:pt x="2044" y="6546"/>
                </a:lnTo>
                <a:lnTo>
                  <a:pt x="1947" y="6813"/>
                </a:lnTo>
                <a:lnTo>
                  <a:pt x="1922" y="6935"/>
                </a:lnTo>
                <a:lnTo>
                  <a:pt x="1898" y="7057"/>
                </a:lnTo>
                <a:lnTo>
                  <a:pt x="1922" y="7105"/>
                </a:lnTo>
                <a:lnTo>
                  <a:pt x="1947" y="7154"/>
                </a:lnTo>
                <a:lnTo>
                  <a:pt x="2020" y="7203"/>
                </a:lnTo>
                <a:lnTo>
                  <a:pt x="2117" y="7203"/>
                </a:lnTo>
                <a:lnTo>
                  <a:pt x="2166" y="7178"/>
                </a:lnTo>
                <a:lnTo>
                  <a:pt x="2190" y="7130"/>
                </a:lnTo>
                <a:lnTo>
                  <a:pt x="2239" y="6935"/>
                </a:lnTo>
                <a:lnTo>
                  <a:pt x="2287" y="6716"/>
                </a:lnTo>
                <a:lnTo>
                  <a:pt x="2336" y="6546"/>
                </a:lnTo>
                <a:lnTo>
                  <a:pt x="2360" y="6400"/>
                </a:lnTo>
                <a:lnTo>
                  <a:pt x="2482" y="6375"/>
                </a:lnTo>
                <a:lnTo>
                  <a:pt x="2531" y="6351"/>
                </a:lnTo>
                <a:lnTo>
                  <a:pt x="2579" y="6302"/>
                </a:lnTo>
                <a:lnTo>
                  <a:pt x="2604" y="6254"/>
                </a:lnTo>
                <a:lnTo>
                  <a:pt x="2604" y="6205"/>
                </a:lnTo>
                <a:lnTo>
                  <a:pt x="2652" y="6132"/>
                </a:lnTo>
                <a:lnTo>
                  <a:pt x="2677" y="6059"/>
                </a:lnTo>
                <a:lnTo>
                  <a:pt x="2677" y="5913"/>
                </a:lnTo>
                <a:lnTo>
                  <a:pt x="2701" y="5767"/>
                </a:lnTo>
                <a:lnTo>
                  <a:pt x="2798" y="5499"/>
                </a:lnTo>
                <a:lnTo>
                  <a:pt x="2993" y="4964"/>
                </a:lnTo>
                <a:lnTo>
                  <a:pt x="3090" y="4891"/>
                </a:lnTo>
                <a:lnTo>
                  <a:pt x="3139" y="4794"/>
                </a:lnTo>
                <a:lnTo>
                  <a:pt x="3139" y="4745"/>
                </a:lnTo>
                <a:lnTo>
                  <a:pt x="3139" y="4696"/>
                </a:lnTo>
                <a:lnTo>
                  <a:pt x="3115" y="4648"/>
                </a:lnTo>
                <a:lnTo>
                  <a:pt x="3066" y="4575"/>
                </a:lnTo>
                <a:lnTo>
                  <a:pt x="2750" y="4234"/>
                </a:lnTo>
                <a:lnTo>
                  <a:pt x="2433" y="3893"/>
                </a:lnTo>
                <a:lnTo>
                  <a:pt x="2117" y="3528"/>
                </a:lnTo>
                <a:lnTo>
                  <a:pt x="1801" y="3188"/>
                </a:lnTo>
                <a:lnTo>
                  <a:pt x="1971" y="3042"/>
                </a:lnTo>
                <a:lnTo>
                  <a:pt x="2141" y="2871"/>
                </a:lnTo>
                <a:lnTo>
                  <a:pt x="2433" y="2506"/>
                </a:lnTo>
                <a:lnTo>
                  <a:pt x="2604" y="2336"/>
                </a:lnTo>
                <a:lnTo>
                  <a:pt x="2774" y="2166"/>
                </a:lnTo>
                <a:lnTo>
                  <a:pt x="2944" y="2044"/>
                </a:lnTo>
                <a:lnTo>
                  <a:pt x="3163" y="1947"/>
                </a:lnTo>
                <a:lnTo>
                  <a:pt x="3236" y="1922"/>
                </a:lnTo>
                <a:lnTo>
                  <a:pt x="3261" y="1922"/>
                </a:lnTo>
                <a:lnTo>
                  <a:pt x="3115" y="2020"/>
                </a:lnTo>
                <a:lnTo>
                  <a:pt x="2993" y="2117"/>
                </a:lnTo>
                <a:lnTo>
                  <a:pt x="2847" y="2263"/>
                </a:lnTo>
                <a:lnTo>
                  <a:pt x="2725" y="2409"/>
                </a:lnTo>
                <a:lnTo>
                  <a:pt x="2701" y="2506"/>
                </a:lnTo>
                <a:lnTo>
                  <a:pt x="2701" y="2579"/>
                </a:lnTo>
                <a:lnTo>
                  <a:pt x="2701" y="2652"/>
                </a:lnTo>
                <a:lnTo>
                  <a:pt x="2750" y="2701"/>
                </a:lnTo>
                <a:lnTo>
                  <a:pt x="2798" y="2725"/>
                </a:lnTo>
                <a:lnTo>
                  <a:pt x="2871" y="2725"/>
                </a:lnTo>
                <a:lnTo>
                  <a:pt x="2944" y="2677"/>
                </a:lnTo>
                <a:lnTo>
                  <a:pt x="2993" y="2628"/>
                </a:lnTo>
                <a:lnTo>
                  <a:pt x="3090" y="2506"/>
                </a:lnTo>
                <a:lnTo>
                  <a:pt x="3212" y="2360"/>
                </a:lnTo>
                <a:lnTo>
                  <a:pt x="3358" y="2239"/>
                </a:lnTo>
                <a:lnTo>
                  <a:pt x="3553" y="2117"/>
                </a:lnTo>
                <a:lnTo>
                  <a:pt x="3626" y="2166"/>
                </a:lnTo>
                <a:lnTo>
                  <a:pt x="3504" y="2263"/>
                </a:lnTo>
                <a:lnTo>
                  <a:pt x="3407" y="2336"/>
                </a:lnTo>
                <a:lnTo>
                  <a:pt x="3285" y="2458"/>
                </a:lnTo>
                <a:lnTo>
                  <a:pt x="3188" y="2579"/>
                </a:lnTo>
                <a:lnTo>
                  <a:pt x="3115" y="2725"/>
                </a:lnTo>
                <a:lnTo>
                  <a:pt x="3090" y="2798"/>
                </a:lnTo>
                <a:lnTo>
                  <a:pt x="3090" y="2871"/>
                </a:lnTo>
                <a:lnTo>
                  <a:pt x="3115" y="2920"/>
                </a:lnTo>
                <a:lnTo>
                  <a:pt x="3139" y="2944"/>
                </a:lnTo>
                <a:lnTo>
                  <a:pt x="3212" y="2969"/>
                </a:lnTo>
                <a:lnTo>
                  <a:pt x="3285" y="2969"/>
                </a:lnTo>
                <a:lnTo>
                  <a:pt x="3358" y="2944"/>
                </a:lnTo>
                <a:lnTo>
                  <a:pt x="3431" y="2847"/>
                </a:lnTo>
                <a:lnTo>
                  <a:pt x="3480" y="2750"/>
                </a:lnTo>
                <a:lnTo>
                  <a:pt x="3577" y="2652"/>
                </a:lnTo>
                <a:lnTo>
                  <a:pt x="3674" y="2555"/>
                </a:lnTo>
                <a:lnTo>
                  <a:pt x="3869" y="2360"/>
                </a:lnTo>
                <a:lnTo>
                  <a:pt x="3966" y="2433"/>
                </a:lnTo>
                <a:lnTo>
                  <a:pt x="4112" y="2506"/>
                </a:lnTo>
                <a:lnTo>
                  <a:pt x="3893" y="2628"/>
                </a:lnTo>
                <a:lnTo>
                  <a:pt x="3699" y="2750"/>
                </a:lnTo>
                <a:lnTo>
                  <a:pt x="3553" y="2871"/>
                </a:lnTo>
                <a:lnTo>
                  <a:pt x="3407" y="3017"/>
                </a:lnTo>
                <a:lnTo>
                  <a:pt x="3334" y="3115"/>
                </a:lnTo>
                <a:lnTo>
                  <a:pt x="3309" y="3188"/>
                </a:lnTo>
                <a:lnTo>
                  <a:pt x="3309" y="3285"/>
                </a:lnTo>
                <a:lnTo>
                  <a:pt x="3334" y="3382"/>
                </a:lnTo>
                <a:lnTo>
                  <a:pt x="3382" y="3431"/>
                </a:lnTo>
                <a:lnTo>
                  <a:pt x="3455" y="3455"/>
                </a:lnTo>
                <a:lnTo>
                  <a:pt x="3528" y="3431"/>
                </a:lnTo>
                <a:lnTo>
                  <a:pt x="3577" y="3382"/>
                </a:lnTo>
                <a:lnTo>
                  <a:pt x="3674" y="3261"/>
                </a:lnTo>
                <a:lnTo>
                  <a:pt x="3747" y="3139"/>
                </a:lnTo>
                <a:lnTo>
                  <a:pt x="3869" y="3042"/>
                </a:lnTo>
                <a:lnTo>
                  <a:pt x="3991" y="2969"/>
                </a:lnTo>
                <a:lnTo>
                  <a:pt x="4185" y="2847"/>
                </a:lnTo>
                <a:lnTo>
                  <a:pt x="4380" y="2701"/>
                </a:lnTo>
                <a:lnTo>
                  <a:pt x="4623" y="2871"/>
                </a:lnTo>
                <a:lnTo>
                  <a:pt x="4356" y="3066"/>
                </a:lnTo>
                <a:lnTo>
                  <a:pt x="4234" y="3139"/>
                </a:lnTo>
                <a:lnTo>
                  <a:pt x="4088" y="3261"/>
                </a:lnTo>
                <a:lnTo>
                  <a:pt x="3966" y="3382"/>
                </a:lnTo>
                <a:lnTo>
                  <a:pt x="3942" y="3455"/>
                </a:lnTo>
                <a:lnTo>
                  <a:pt x="3918" y="3528"/>
                </a:lnTo>
                <a:lnTo>
                  <a:pt x="3942" y="3577"/>
                </a:lnTo>
                <a:lnTo>
                  <a:pt x="3966" y="3601"/>
                </a:lnTo>
                <a:lnTo>
                  <a:pt x="4015" y="3626"/>
                </a:lnTo>
                <a:lnTo>
                  <a:pt x="4064" y="3626"/>
                </a:lnTo>
                <a:lnTo>
                  <a:pt x="4112" y="3601"/>
                </a:lnTo>
                <a:lnTo>
                  <a:pt x="4161" y="3553"/>
                </a:lnTo>
                <a:lnTo>
                  <a:pt x="4258" y="3480"/>
                </a:lnTo>
                <a:lnTo>
                  <a:pt x="4380" y="3358"/>
                </a:lnTo>
                <a:lnTo>
                  <a:pt x="4526" y="3261"/>
                </a:lnTo>
                <a:lnTo>
                  <a:pt x="4842" y="3042"/>
                </a:lnTo>
                <a:lnTo>
                  <a:pt x="4891" y="3066"/>
                </a:lnTo>
                <a:lnTo>
                  <a:pt x="4964" y="3090"/>
                </a:lnTo>
                <a:lnTo>
                  <a:pt x="5037" y="3090"/>
                </a:lnTo>
                <a:lnTo>
                  <a:pt x="5110" y="3042"/>
                </a:lnTo>
                <a:lnTo>
                  <a:pt x="5159" y="2993"/>
                </a:lnTo>
                <a:lnTo>
                  <a:pt x="5378" y="2896"/>
                </a:lnTo>
                <a:lnTo>
                  <a:pt x="5645" y="2798"/>
                </a:lnTo>
                <a:lnTo>
                  <a:pt x="6156" y="2652"/>
                </a:lnTo>
                <a:lnTo>
                  <a:pt x="6229" y="2604"/>
                </a:lnTo>
                <a:lnTo>
                  <a:pt x="6278" y="2531"/>
                </a:lnTo>
                <a:lnTo>
                  <a:pt x="6302" y="2506"/>
                </a:lnTo>
                <a:lnTo>
                  <a:pt x="6351" y="2360"/>
                </a:lnTo>
                <a:lnTo>
                  <a:pt x="6400" y="2214"/>
                </a:lnTo>
                <a:lnTo>
                  <a:pt x="6424" y="1922"/>
                </a:lnTo>
                <a:lnTo>
                  <a:pt x="6473" y="1314"/>
                </a:lnTo>
                <a:lnTo>
                  <a:pt x="6546" y="876"/>
                </a:lnTo>
                <a:lnTo>
                  <a:pt x="6570" y="633"/>
                </a:lnTo>
                <a:lnTo>
                  <a:pt x="6570" y="535"/>
                </a:lnTo>
                <a:lnTo>
                  <a:pt x="6570" y="414"/>
                </a:lnTo>
                <a:close/>
                <a:moveTo>
                  <a:pt x="17519" y="12093"/>
                </a:moveTo>
                <a:lnTo>
                  <a:pt x="17544" y="12142"/>
                </a:lnTo>
                <a:lnTo>
                  <a:pt x="17592" y="12191"/>
                </a:lnTo>
                <a:lnTo>
                  <a:pt x="17665" y="12215"/>
                </a:lnTo>
                <a:lnTo>
                  <a:pt x="17738" y="12215"/>
                </a:lnTo>
                <a:lnTo>
                  <a:pt x="18030" y="12239"/>
                </a:lnTo>
                <a:lnTo>
                  <a:pt x="18322" y="12312"/>
                </a:lnTo>
                <a:lnTo>
                  <a:pt x="18590" y="12434"/>
                </a:lnTo>
                <a:lnTo>
                  <a:pt x="18712" y="12507"/>
                </a:lnTo>
                <a:lnTo>
                  <a:pt x="18809" y="12604"/>
                </a:lnTo>
                <a:lnTo>
                  <a:pt x="18906" y="12702"/>
                </a:lnTo>
                <a:lnTo>
                  <a:pt x="18979" y="12799"/>
                </a:lnTo>
                <a:lnTo>
                  <a:pt x="19052" y="12921"/>
                </a:lnTo>
                <a:lnTo>
                  <a:pt x="19101" y="13042"/>
                </a:lnTo>
                <a:lnTo>
                  <a:pt x="19125" y="13188"/>
                </a:lnTo>
                <a:lnTo>
                  <a:pt x="19150" y="13334"/>
                </a:lnTo>
                <a:lnTo>
                  <a:pt x="19150" y="13480"/>
                </a:lnTo>
                <a:lnTo>
                  <a:pt x="19125" y="13651"/>
                </a:lnTo>
                <a:lnTo>
                  <a:pt x="19052" y="13870"/>
                </a:lnTo>
                <a:lnTo>
                  <a:pt x="18955" y="14089"/>
                </a:lnTo>
                <a:lnTo>
                  <a:pt x="18809" y="14283"/>
                </a:lnTo>
                <a:lnTo>
                  <a:pt x="18663" y="14454"/>
                </a:lnTo>
                <a:lnTo>
                  <a:pt x="18493" y="14624"/>
                </a:lnTo>
                <a:lnTo>
                  <a:pt x="18298" y="14770"/>
                </a:lnTo>
                <a:lnTo>
                  <a:pt x="18103" y="14867"/>
                </a:lnTo>
                <a:lnTo>
                  <a:pt x="17884" y="14965"/>
                </a:lnTo>
                <a:lnTo>
                  <a:pt x="17738" y="14989"/>
                </a:lnTo>
                <a:lnTo>
                  <a:pt x="17446" y="14989"/>
                </a:lnTo>
                <a:lnTo>
                  <a:pt x="17300" y="14965"/>
                </a:lnTo>
                <a:lnTo>
                  <a:pt x="17154" y="14916"/>
                </a:lnTo>
                <a:lnTo>
                  <a:pt x="17033" y="14843"/>
                </a:lnTo>
                <a:lnTo>
                  <a:pt x="16911" y="14746"/>
                </a:lnTo>
                <a:lnTo>
                  <a:pt x="16814" y="14648"/>
                </a:lnTo>
                <a:lnTo>
                  <a:pt x="16619" y="14429"/>
                </a:lnTo>
                <a:lnTo>
                  <a:pt x="16449" y="14186"/>
                </a:lnTo>
                <a:lnTo>
                  <a:pt x="16351" y="13894"/>
                </a:lnTo>
                <a:lnTo>
                  <a:pt x="16303" y="13626"/>
                </a:lnTo>
                <a:lnTo>
                  <a:pt x="16303" y="13456"/>
                </a:lnTo>
                <a:lnTo>
                  <a:pt x="16303" y="13286"/>
                </a:lnTo>
                <a:lnTo>
                  <a:pt x="16351" y="13115"/>
                </a:lnTo>
                <a:lnTo>
                  <a:pt x="16424" y="12969"/>
                </a:lnTo>
                <a:lnTo>
                  <a:pt x="16497" y="12823"/>
                </a:lnTo>
                <a:lnTo>
                  <a:pt x="16595" y="12677"/>
                </a:lnTo>
                <a:lnTo>
                  <a:pt x="16692" y="12556"/>
                </a:lnTo>
                <a:lnTo>
                  <a:pt x="16814" y="12434"/>
                </a:lnTo>
                <a:lnTo>
                  <a:pt x="16960" y="12312"/>
                </a:lnTo>
                <a:lnTo>
                  <a:pt x="17130" y="12215"/>
                </a:lnTo>
                <a:lnTo>
                  <a:pt x="17300" y="12142"/>
                </a:lnTo>
                <a:lnTo>
                  <a:pt x="17495" y="12093"/>
                </a:lnTo>
                <a:close/>
                <a:moveTo>
                  <a:pt x="7008" y="0"/>
                </a:moveTo>
                <a:lnTo>
                  <a:pt x="6692" y="24"/>
                </a:lnTo>
                <a:lnTo>
                  <a:pt x="6521" y="73"/>
                </a:lnTo>
                <a:lnTo>
                  <a:pt x="6375" y="122"/>
                </a:lnTo>
                <a:lnTo>
                  <a:pt x="6327" y="146"/>
                </a:lnTo>
                <a:lnTo>
                  <a:pt x="6302" y="170"/>
                </a:lnTo>
                <a:lnTo>
                  <a:pt x="6278" y="219"/>
                </a:lnTo>
                <a:lnTo>
                  <a:pt x="6278" y="268"/>
                </a:lnTo>
                <a:lnTo>
                  <a:pt x="6205" y="365"/>
                </a:lnTo>
                <a:lnTo>
                  <a:pt x="6156" y="462"/>
                </a:lnTo>
                <a:lnTo>
                  <a:pt x="6108" y="608"/>
                </a:lnTo>
                <a:lnTo>
                  <a:pt x="6083" y="730"/>
                </a:lnTo>
                <a:lnTo>
                  <a:pt x="6035" y="1265"/>
                </a:lnTo>
                <a:lnTo>
                  <a:pt x="5937" y="1776"/>
                </a:lnTo>
                <a:lnTo>
                  <a:pt x="5913" y="2020"/>
                </a:lnTo>
                <a:lnTo>
                  <a:pt x="5913" y="2287"/>
                </a:lnTo>
                <a:lnTo>
                  <a:pt x="5670" y="2360"/>
                </a:lnTo>
                <a:lnTo>
                  <a:pt x="5451" y="2458"/>
                </a:lnTo>
                <a:lnTo>
                  <a:pt x="4988" y="2677"/>
                </a:lnTo>
                <a:lnTo>
                  <a:pt x="4161" y="2093"/>
                </a:lnTo>
                <a:lnTo>
                  <a:pt x="3966" y="1947"/>
                </a:lnTo>
                <a:lnTo>
                  <a:pt x="3723" y="1776"/>
                </a:lnTo>
                <a:lnTo>
                  <a:pt x="3601" y="1703"/>
                </a:lnTo>
                <a:lnTo>
                  <a:pt x="3480" y="1630"/>
                </a:lnTo>
                <a:lnTo>
                  <a:pt x="3334" y="1606"/>
                </a:lnTo>
                <a:lnTo>
                  <a:pt x="3236" y="1606"/>
                </a:lnTo>
                <a:lnTo>
                  <a:pt x="3163" y="1557"/>
                </a:lnTo>
                <a:lnTo>
                  <a:pt x="3042" y="1557"/>
                </a:lnTo>
                <a:lnTo>
                  <a:pt x="2944" y="1606"/>
                </a:lnTo>
                <a:lnTo>
                  <a:pt x="2823" y="1679"/>
                </a:lnTo>
                <a:lnTo>
                  <a:pt x="2604" y="1825"/>
                </a:lnTo>
                <a:lnTo>
                  <a:pt x="2409" y="1995"/>
                </a:lnTo>
                <a:lnTo>
                  <a:pt x="2239" y="2190"/>
                </a:lnTo>
                <a:lnTo>
                  <a:pt x="1849" y="2604"/>
                </a:lnTo>
                <a:lnTo>
                  <a:pt x="1655" y="2798"/>
                </a:lnTo>
                <a:lnTo>
                  <a:pt x="1484" y="3042"/>
                </a:lnTo>
                <a:lnTo>
                  <a:pt x="1436" y="3066"/>
                </a:lnTo>
                <a:lnTo>
                  <a:pt x="1387" y="3115"/>
                </a:lnTo>
                <a:lnTo>
                  <a:pt x="1363" y="3163"/>
                </a:lnTo>
                <a:lnTo>
                  <a:pt x="1387" y="3236"/>
                </a:lnTo>
                <a:lnTo>
                  <a:pt x="1509" y="3455"/>
                </a:lnTo>
                <a:lnTo>
                  <a:pt x="1655" y="3650"/>
                </a:lnTo>
                <a:lnTo>
                  <a:pt x="1971" y="4039"/>
                </a:lnTo>
                <a:lnTo>
                  <a:pt x="2287" y="4477"/>
                </a:lnTo>
                <a:lnTo>
                  <a:pt x="2482" y="4672"/>
                </a:lnTo>
                <a:lnTo>
                  <a:pt x="2652" y="4867"/>
                </a:lnTo>
                <a:lnTo>
                  <a:pt x="2531" y="5061"/>
                </a:lnTo>
                <a:lnTo>
                  <a:pt x="2433" y="5280"/>
                </a:lnTo>
                <a:lnTo>
                  <a:pt x="2312" y="5597"/>
                </a:lnTo>
                <a:lnTo>
                  <a:pt x="2263" y="5791"/>
                </a:lnTo>
                <a:lnTo>
                  <a:pt x="2263" y="5962"/>
                </a:lnTo>
                <a:lnTo>
                  <a:pt x="1995" y="5962"/>
                </a:lnTo>
                <a:lnTo>
                  <a:pt x="1703" y="5986"/>
                </a:lnTo>
                <a:lnTo>
                  <a:pt x="1192" y="6083"/>
                </a:lnTo>
                <a:lnTo>
                  <a:pt x="973" y="6108"/>
                </a:lnTo>
                <a:lnTo>
                  <a:pt x="706" y="6181"/>
                </a:lnTo>
                <a:lnTo>
                  <a:pt x="584" y="6229"/>
                </a:lnTo>
                <a:lnTo>
                  <a:pt x="462" y="6278"/>
                </a:lnTo>
                <a:lnTo>
                  <a:pt x="365" y="6351"/>
                </a:lnTo>
                <a:lnTo>
                  <a:pt x="292" y="6424"/>
                </a:lnTo>
                <a:lnTo>
                  <a:pt x="243" y="6448"/>
                </a:lnTo>
                <a:lnTo>
                  <a:pt x="195" y="6473"/>
                </a:lnTo>
                <a:lnTo>
                  <a:pt x="146" y="6570"/>
                </a:lnTo>
                <a:lnTo>
                  <a:pt x="97" y="6692"/>
                </a:lnTo>
                <a:lnTo>
                  <a:pt x="73" y="6935"/>
                </a:lnTo>
                <a:lnTo>
                  <a:pt x="0" y="7738"/>
                </a:lnTo>
                <a:lnTo>
                  <a:pt x="0" y="8005"/>
                </a:lnTo>
                <a:lnTo>
                  <a:pt x="0" y="8346"/>
                </a:lnTo>
                <a:lnTo>
                  <a:pt x="24" y="8492"/>
                </a:lnTo>
                <a:lnTo>
                  <a:pt x="73" y="8638"/>
                </a:lnTo>
                <a:lnTo>
                  <a:pt x="122" y="8760"/>
                </a:lnTo>
                <a:lnTo>
                  <a:pt x="243" y="8833"/>
                </a:lnTo>
                <a:lnTo>
                  <a:pt x="219" y="8906"/>
                </a:lnTo>
                <a:lnTo>
                  <a:pt x="243" y="8954"/>
                </a:lnTo>
                <a:lnTo>
                  <a:pt x="268" y="9003"/>
                </a:lnTo>
                <a:lnTo>
                  <a:pt x="316" y="9027"/>
                </a:lnTo>
                <a:lnTo>
                  <a:pt x="560" y="9125"/>
                </a:lnTo>
                <a:lnTo>
                  <a:pt x="779" y="9198"/>
                </a:lnTo>
                <a:lnTo>
                  <a:pt x="1046" y="9246"/>
                </a:lnTo>
                <a:lnTo>
                  <a:pt x="1290" y="9271"/>
                </a:lnTo>
                <a:lnTo>
                  <a:pt x="1801" y="9344"/>
                </a:lnTo>
                <a:lnTo>
                  <a:pt x="2312" y="9368"/>
                </a:lnTo>
                <a:lnTo>
                  <a:pt x="2385" y="9538"/>
                </a:lnTo>
                <a:lnTo>
                  <a:pt x="2458" y="9660"/>
                </a:lnTo>
                <a:lnTo>
                  <a:pt x="2628" y="9952"/>
                </a:lnTo>
                <a:lnTo>
                  <a:pt x="2847" y="10195"/>
                </a:lnTo>
                <a:lnTo>
                  <a:pt x="2652" y="10366"/>
                </a:lnTo>
                <a:lnTo>
                  <a:pt x="2506" y="10560"/>
                </a:lnTo>
                <a:lnTo>
                  <a:pt x="2190" y="10925"/>
                </a:lnTo>
                <a:lnTo>
                  <a:pt x="1849" y="11363"/>
                </a:lnTo>
                <a:lnTo>
                  <a:pt x="1679" y="11558"/>
                </a:lnTo>
                <a:lnTo>
                  <a:pt x="1630" y="11680"/>
                </a:lnTo>
                <a:lnTo>
                  <a:pt x="1582" y="11777"/>
                </a:lnTo>
                <a:lnTo>
                  <a:pt x="1582" y="11850"/>
                </a:lnTo>
                <a:lnTo>
                  <a:pt x="1606" y="11923"/>
                </a:lnTo>
                <a:lnTo>
                  <a:pt x="1606" y="12045"/>
                </a:lnTo>
                <a:lnTo>
                  <a:pt x="1630" y="12166"/>
                </a:lnTo>
                <a:lnTo>
                  <a:pt x="1679" y="12264"/>
                </a:lnTo>
                <a:lnTo>
                  <a:pt x="1752" y="12385"/>
                </a:lnTo>
                <a:lnTo>
                  <a:pt x="1922" y="12604"/>
                </a:lnTo>
                <a:lnTo>
                  <a:pt x="2093" y="12775"/>
                </a:lnTo>
                <a:lnTo>
                  <a:pt x="2312" y="13018"/>
                </a:lnTo>
                <a:lnTo>
                  <a:pt x="2531" y="13237"/>
                </a:lnTo>
                <a:lnTo>
                  <a:pt x="2798" y="13456"/>
                </a:lnTo>
                <a:lnTo>
                  <a:pt x="3042" y="13651"/>
                </a:lnTo>
                <a:lnTo>
                  <a:pt x="3090" y="13699"/>
                </a:lnTo>
                <a:lnTo>
                  <a:pt x="3139" y="13699"/>
                </a:lnTo>
                <a:lnTo>
                  <a:pt x="3236" y="13675"/>
                </a:lnTo>
                <a:lnTo>
                  <a:pt x="3358" y="13699"/>
                </a:lnTo>
                <a:lnTo>
                  <a:pt x="3455" y="13675"/>
                </a:lnTo>
                <a:lnTo>
                  <a:pt x="3577" y="13651"/>
                </a:lnTo>
                <a:lnTo>
                  <a:pt x="3699" y="13602"/>
                </a:lnTo>
                <a:lnTo>
                  <a:pt x="3918" y="13456"/>
                </a:lnTo>
                <a:lnTo>
                  <a:pt x="4088" y="13334"/>
                </a:lnTo>
                <a:lnTo>
                  <a:pt x="4331" y="13140"/>
                </a:lnTo>
                <a:lnTo>
                  <a:pt x="4575" y="12921"/>
                </a:lnTo>
                <a:lnTo>
                  <a:pt x="5013" y="12434"/>
                </a:lnTo>
                <a:lnTo>
                  <a:pt x="5110" y="12531"/>
                </a:lnTo>
                <a:lnTo>
                  <a:pt x="5232" y="12580"/>
                </a:lnTo>
                <a:lnTo>
                  <a:pt x="5451" y="12677"/>
                </a:lnTo>
                <a:lnTo>
                  <a:pt x="5767" y="12823"/>
                </a:lnTo>
                <a:lnTo>
                  <a:pt x="5937" y="12872"/>
                </a:lnTo>
                <a:lnTo>
                  <a:pt x="6108" y="12896"/>
                </a:lnTo>
                <a:lnTo>
                  <a:pt x="6156" y="13091"/>
                </a:lnTo>
                <a:lnTo>
                  <a:pt x="6181" y="13261"/>
                </a:lnTo>
                <a:lnTo>
                  <a:pt x="6254" y="13651"/>
                </a:lnTo>
                <a:lnTo>
                  <a:pt x="6302" y="14040"/>
                </a:lnTo>
                <a:lnTo>
                  <a:pt x="6302" y="14259"/>
                </a:lnTo>
                <a:lnTo>
                  <a:pt x="6302" y="14502"/>
                </a:lnTo>
                <a:lnTo>
                  <a:pt x="6327" y="14600"/>
                </a:lnTo>
                <a:lnTo>
                  <a:pt x="6351" y="14721"/>
                </a:lnTo>
                <a:lnTo>
                  <a:pt x="6400" y="14794"/>
                </a:lnTo>
                <a:lnTo>
                  <a:pt x="6473" y="14867"/>
                </a:lnTo>
                <a:lnTo>
                  <a:pt x="6497" y="14892"/>
                </a:lnTo>
                <a:lnTo>
                  <a:pt x="6521" y="14940"/>
                </a:lnTo>
                <a:lnTo>
                  <a:pt x="6619" y="14989"/>
                </a:lnTo>
                <a:lnTo>
                  <a:pt x="6716" y="15038"/>
                </a:lnTo>
                <a:lnTo>
                  <a:pt x="6838" y="15062"/>
                </a:lnTo>
                <a:lnTo>
                  <a:pt x="6959" y="15086"/>
                </a:lnTo>
                <a:lnTo>
                  <a:pt x="7203" y="15086"/>
                </a:lnTo>
                <a:lnTo>
                  <a:pt x="7421" y="15062"/>
                </a:lnTo>
                <a:lnTo>
                  <a:pt x="8030" y="15038"/>
                </a:lnTo>
                <a:lnTo>
                  <a:pt x="8638" y="15038"/>
                </a:lnTo>
                <a:lnTo>
                  <a:pt x="8735" y="15013"/>
                </a:lnTo>
                <a:lnTo>
                  <a:pt x="8808" y="14965"/>
                </a:lnTo>
                <a:lnTo>
                  <a:pt x="8857" y="14867"/>
                </a:lnTo>
                <a:lnTo>
                  <a:pt x="8881" y="14794"/>
                </a:lnTo>
                <a:lnTo>
                  <a:pt x="8906" y="14770"/>
                </a:lnTo>
                <a:lnTo>
                  <a:pt x="8979" y="14673"/>
                </a:lnTo>
                <a:lnTo>
                  <a:pt x="9027" y="14551"/>
                </a:lnTo>
                <a:lnTo>
                  <a:pt x="9100" y="14283"/>
                </a:lnTo>
                <a:lnTo>
                  <a:pt x="9149" y="13772"/>
                </a:lnTo>
                <a:lnTo>
                  <a:pt x="9222" y="13286"/>
                </a:lnTo>
                <a:lnTo>
                  <a:pt x="9246" y="13042"/>
                </a:lnTo>
                <a:lnTo>
                  <a:pt x="9246" y="12799"/>
                </a:lnTo>
                <a:lnTo>
                  <a:pt x="9514" y="12799"/>
                </a:lnTo>
                <a:lnTo>
                  <a:pt x="9757" y="12726"/>
                </a:lnTo>
                <a:lnTo>
                  <a:pt x="10001" y="12629"/>
                </a:lnTo>
                <a:lnTo>
                  <a:pt x="10122" y="12556"/>
                </a:lnTo>
                <a:lnTo>
                  <a:pt x="10220" y="12483"/>
                </a:lnTo>
                <a:lnTo>
                  <a:pt x="10341" y="12604"/>
                </a:lnTo>
                <a:lnTo>
                  <a:pt x="10487" y="12726"/>
                </a:lnTo>
                <a:lnTo>
                  <a:pt x="10779" y="12945"/>
                </a:lnTo>
                <a:lnTo>
                  <a:pt x="11290" y="13310"/>
                </a:lnTo>
                <a:lnTo>
                  <a:pt x="11826" y="13675"/>
                </a:lnTo>
                <a:lnTo>
                  <a:pt x="11874" y="13699"/>
                </a:lnTo>
                <a:lnTo>
                  <a:pt x="11947" y="13724"/>
                </a:lnTo>
                <a:lnTo>
                  <a:pt x="11996" y="13699"/>
                </a:lnTo>
                <a:lnTo>
                  <a:pt x="12045" y="13675"/>
                </a:lnTo>
                <a:lnTo>
                  <a:pt x="12142" y="13602"/>
                </a:lnTo>
                <a:lnTo>
                  <a:pt x="12166" y="13480"/>
                </a:lnTo>
                <a:lnTo>
                  <a:pt x="12361" y="13334"/>
                </a:lnTo>
                <a:lnTo>
                  <a:pt x="12531" y="13164"/>
                </a:lnTo>
                <a:lnTo>
                  <a:pt x="12872" y="12799"/>
                </a:lnTo>
                <a:lnTo>
                  <a:pt x="13286" y="12385"/>
                </a:lnTo>
                <a:lnTo>
                  <a:pt x="13480" y="12166"/>
                </a:lnTo>
                <a:lnTo>
                  <a:pt x="13675" y="11947"/>
                </a:lnTo>
                <a:lnTo>
                  <a:pt x="13699" y="11874"/>
                </a:lnTo>
                <a:lnTo>
                  <a:pt x="13699" y="11801"/>
                </a:lnTo>
                <a:lnTo>
                  <a:pt x="13724" y="11704"/>
                </a:lnTo>
                <a:lnTo>
                  <a:pt x="13699" y="11607"/>
                </a:lnTo>
                <a:lnTo>
                  <a:pt x="13553" y="11363"/>
                </a:lnTo>
                <a:lnTo>
                  <a:pt x="13407" y="11120"/>
                </a:lnTo>
                <a:lnTo>
                  <a:pt x="13067" y="10682"/>
                </a:lnTo>
                <a:lnTo>
                  <a:pt x="12945" y="10512"/>
                </a:lnTo>
                <a:lnTo>
                  <a:pt x="12799" y="10341"/>
                </a:lnTo>
                <a:lnTo>
                  <a:pt x="12629" y="10195"/>
                </a:lnTo>
                <a:lnTo>
                  <a:pt x="12458" y="10074"/>
                </a:lnTo>
                <a:lnTo>
                  <a:pt x="12604" y="9855"/>
                </a:lnTo>
                <a:lnTo>
                  <a:pt x="12750" y="9611"/>
                </a:lnTo>
                <a:lnTo>
                  <a:pt x="12823" y="9368"/>
                </a:lnTo>
                <a:lnTo>
                  <a:pt x="12872" y="9125"/>
                </a:lnTo>
                <a:lnTo>
                  <a:pt x="12994" y="9149"/>
                </a:lnTo>
                <a:lnTo>
                  <a:pt x="13091" y="9173"/>
                </a:lnTo>
                <a:lnTo>
                  <a:pt x="13334" y="9173"/>
                </a:lnTo>
                <a:lnTo>
                  <a:pt x="13797" y="9149"/>
                </a:lnTo>
                <a:lnTo>
                  <a:pt x="14283" y="9125"/>
                </a:lnTo>
                <a:lnTo>
                  <a:pt x="14794" y="9076"/>
                </a:lnTo>
                <a:lnTo>
                  <a:pt x="14867" y="9052"/>
                </a:lnTo>
                <a:lnTo>
                  <a:pt x="14916" y="9003"/>
                </a:lnTo>
                <a:lnTo>
                  <a:pt x="14940" y="8954"/>
                </a:lnTo>
                <a:lnTo>
                  <a:pt x="14965" y="8906"/>
                </a:lnTo>
                <a:lnTo>
                  <a:pt x="15038" y="8881"/>
                </a:lnTo>
                <a:lnTo>
                  <a:pt x="15086" y="8833"/>
                </a:lnTo>
                <a:lnTo>
                  <a:pt x="15135" y="8760"/>
                </a:lnTo>
                <a:lnTo>
                  <a:pt x="15135" y="8687"/>
                </a:lnTo>
                <a:lnTo>
                  <a:pt x="15135" y="7689"/>
                </a:lnTo>
                <a:lnTo>
                  <a:pt x="15135" y="7203"/>
                </a:lnTo>
                <a:lnTo>
                  <a:pt x="15086" y="6716"/>
                </a:lnTo>
                <a:lnTo>
                  <a:pt x="15062" y="6643"/>
                </a:lnTo>
                <a:lnTo>
                  <a:pt x="15013" y="6570"/>
                </a:lnTo>
                <a:lnTo>
                  <a:pt x="14940" y="6546"/>
                </a:lnTo>
                <a:lnTo>
                  <a:pt x="14867" y="6521"/>
                </a:lnTo>
                <a:lnTo>
                  <a:pt x="14819" y="6400"/>
                </a:lnTo>
                <a:lnTo>
                  <a:pt x="14746" y="6302"/>
                </a:lnTo>
                <a:lnTo>
                  <a:pt x="14648" y="6229"/>
                </a:lnTo>
                <a:lnTo>
                  <a:pt x="14527" y="6181"/>
                </a:lnTo>
                <a:lnTo>
                  <a:pt x="14259" y="6108"/>
                </a:lnTo>
                <a:lnTo>
                  <a:pt x="14016" y="6083"/>
                </a:lnTo>
                <a:lnTo>
                  <a:pt x="13480" y="6010"/>
                </a:lnTo>
                <a:lnTo>
                  <a:pt x="13213" y="5986"/>
                </a:lnTo>
                <a:lnTo>
                  <a:pt x="12921" y="5986"/>
                </a:lnTo>
                <a:lnTo>
                  <a:pt x="12896" y="5694"/>
                </a:lnTo>
                <a:lnTo>
                  <a:pt x="12848" y="5426"/>
                </a:lnTo>
                <a:lnTo>
                  <a:pt x="12823" y="5256"/>
                </a:lnTo>
                <a:lnTo>
                  <a:pt x="12775" y="5086"/>
                </a:lnTo>
                <a:lnTo>
                  <a:pt x="12702" y="4915"/>
                </a:lnTo>
                <a:lnTo>
                  <a:pt x="12629" y="4769"/>
                </a:lnTo>
                <a:lnTo>
                  <a:pt x="12750" y="4599"/>
                </a:lnTo>
                <a:lnTo>
                  <a:pt x="12848" y="4453"/>
                </a:lnTo>
                <a:lnTo>
                  <a:pt x="13213" y="3918"/>
                </a:lnTo>
                <a:lnTo>
                  <a:pt x="13432" y="3650"/>
                </a:lnTo>
                <a:lnTo>
                  <a:pt x="13651" y="3407"/>
                </a:lnTo>
                <a:lnTo>
                  <a:pt x="13699" y="3309"/>
                </a:lnTo>
                <a:lnTo>
                  <a:pt x="13699" y="3261"/>
                </a:lnTo>
                <a:lnTo>
                  <a:pt x="13699" y="3212"/>
                </a:lnTo>
                <a:lnTo>
                  <a:pt x="13675" y="3139"/>
                </a:lnTo>
                <a:lnTo>
                  <a:pt x="13699" y="3090"/>
                </a:lnTo>
                <a:lnTo>
                  <a:pt x="13675" y="3017"/>
                </a:lnTo>
                <a:lnTo>
                  <a:pt x="13675" y="2944"/>
                </a:lnTo>
                <a:lnTo>
                  <a:pt x="13602" y="2847"/>
                </a:lnTo>
                <a:lnTo>
                  <a:pt x="13407" y="2628"/>
                </a:lnTo>
                <a:lnTo>
                  <a:pt x="13164" y="2360"/>
                </a:lnTo>
                <a:lnTo>
                  <a:pt x="12896" y="2093"/>
                </a:lnTo>
                <a:lnTo>
                  <a:pt x="12702" y="1922"/>
                </a:lnTo>
                <a:lnTo>
                  <a:pt x="12434" y="1728"/>
                </a:lnTo>
                <a:lnTo>
                  <a:pt x="12312" y="1655"/>
                </a:lnTo>
                <a:lnTo>
                  <a:pt x="12166" y="1582"/>
                </a:lnTo>
                <a:lnTo>
                  <a:pt x="12020" y="1557"/>
                </a:lnTo>
                <a:lnTo>
                  <a:pt x="11899" y="1582"/>
                </a:lnTo>
                <a:lnTo>
                  <a:pt x="11850" y="1582"/>
                </a:lnTo>
                <a:lnTo>
                  <a:pt x="11777" y="1606"/>
                </a:lnTo>
                <a:lnTo>
                  <a:pt x="11534" y="1728"/>
                </a:lnTo>
                <a:lnTo>
                  <a:pt x="11290" y="1874"/>
                </a:lnTo>
                <a:lnTo>
                  <a:pt x="10828" y="2190"/>
                </a:lnTo>
                <a:lnTo>
                  <a:pt x="10560" y="2385"/>
                </a:lnTo>
                <a:lnTo>
                  <a:pt x="10414" y="2506"/>
                </a:lnTo>
                <a:lnTo>
                  <a:pt x="10293" y="2628"/>
                </a:lnTo>
                <a:lnTo>
                  <a:pt x="10098" y="2506"/>
                </a:lnTo>
                <a:lnTo>
                  <a:pt x="9879" y="2409"/>
                </a:lnTo>
                <a:lnTo>
                  <a:pt x="9636" y="2336"/>
                </a:lnTo>
                <a:lnTo>
                  <a:pt x="9417" y="2312"/>
                </a:lnTo>
                <a:lnTo>
                  <a:pt x="9392" y="2287"/>
                </a:lnTo>
                <a:lnTo>
                  <a:pt x="9295" y="1995"/>
                </a:lnTo>
                <a:lnTo>
                  <a:pt x="9246" y="1703"/>
                </a:lnTo>
                <a:lnTo>
                  <a:pt x="9246" y="1679"/>
                </a:lnTo>
                <a:lnTo>
                  <a:pt x="9271" y="1630"/>
                </a:lnTo>
                <a:lnTo>
                  <a:pt x="9271" y="1606"/>
                </a:lnTo>
                <a:lnTo>
                  <a:pt x="9198" y="1484"/>
                </a:lnTo>
                <a:lnTo>
                  <a:pt x="9149" y="949"/>
                </a:lnTo>
                <a:lnTo>
                  <a:pt x="9125" y="681"/>
                </a:lnTo>
                <a:lnTo>
                  <a:pt x="9052" y="438"/>
                </a:lnTo>
                <a:lnTo>
                  <a:pt x="9100" y="389"/>
                </a:lnTo>
                <a:lnTo>
                  <a:pt x="9100" y="341"/>
                </a:lnTo>
                <a:lnTo>
                  <a:pt x="9125" y="292"/>
                </a:lnTo>
                <a:lnTo>
                  <a:pt x="9100" y="243"/>
                </a:lnTo>
                <a:lnTo>
                  <a:pt x="9076" y="170"/>
                </a:lnTo>
                <a:lnTo>
                  <a:pt x="9052" y="146"/>
                </a:lnTo>
                <a:lnTo>
                  <a:pt x="9003" y="97"/>
                </a:lnTo>
                <a:lnTo>
                  <a:pt x="8930" y="97"/>
                </a:lnTo>
                <a:lnTo>
                  <a:pt x="8614" y="49"/>
                </a:lnTo>
                <a:lnTo>
                  <a:pt x="8297" y="49"/>
                </a:lnTo>
                <a:lnTo>
                  <a:pt x="7665" y="24"/>
                </a:lnTo>
                <a:lnTo>
                  <a:pt x="7348" y="24"/>
                </a:lnTo>
                <a:lnTo>
                  <a:pt x="7008" y="0"/>
                </a:lnTo>
                <a:close/>
                <a:moveTo>
                  <a:pt x="17471" y="11655"/>
                </a:moveTo>
                <a:lnTo>
                  <a:pt x="17300" y="11704"/>
                </a:lnTo>
                <a:lnTo>
                  <a:pt x="16960" y="11801"/>
                </a:lnTo>
                <a:lnTo>
                  <a:pt x="16692" y="11923"/>
                </a:lnTo>
                <a:lnTo>
                  <a:pt x="16522" y="12045"/>
                </a:lnTo>
                <a:lnTo>
                  <a:pt x="16351" y="12191"/>
                </a:lnTo>
                <a:lnTo>
                  <a:pt x="16205" y="12385"/>
                </a:lnTo>
                <a:lnTo>
                  <a:pt x="16084" y="12556"/>
                </a:lnTo>
                <a:lnTo>
                  <a:pt x="15986" y="12750"/>
                </a:lnTo>
                <a:lnTo>
                  <a:pt x="15913" y="12969"/>
                </a:lnTo>
                <a:lnTo>
                  <a:pt x="15865" y="13188"/>
                </a:lnTo>
                <a:lnTo>
                  <a:pt x="15816" y="13407"/>
                </a:lnTo>
                <a:lnTo>
                  <a:pt x="15816" y="13602"/>
                </a:lnTo>
                <a:lnTo>
                  <a:pt x="15816" y="13797"/>
                </a:lnTo>
                <a:lnTo>
                  <a:pt x="15865" y="13991"/>
                </a:lnTo>
                <a:lnTo>
                  <a:pt x="15913" y="14186"/>
                </a:lnTo>
                <a:lnTo>
                  <a:pt x="16011" y="14381"/>
                </a:lnTo>
                <a:lnTo>
                  <a:pt x="16108" y="14551"/>
                </a:lnTo>
                <a:lnTo>
                  <a:pt x="16230" y="14721"/>
                </a:lnTo>
                <a:lnTo>
                  <a:pt x="16351" y="14892"/>
                </a:lnTo>
                <a:lnTo>
                  <a:pt x="16497" y="15038"/>
                </a:lnTo>
                <a:lnTo>
                  <a:pt x="16668" y="15159"/>
                </a:lnTo>
                <a:lnTo>
                  <a:pt x="16838" y="15257"/>
                </a:lnTo>
                <a:lnTo>
                  <a:pt x="17008" y="15354"/>
                </a:lnTo>
                <a:lnTo>
                  <a:pt x="17203" y="15427"/>
                </a:lnTo>
                <a:lnTo>
                  <a:pt x="17398" y="15476"/>
                </a:lnTo>
                <a:lnTo>
                  <a:pt x="17787" y="15476"/>
                </a:lnTo>
                <a:lnTo>
                  <a:pt x="17957" y="15427"/>
                </a:lnTo>
                <a:lnTo>
                  <a:pt x="18128" y="15403"/>
                </a:lnTo>
                <a:lnTo>
                  <a:pt x="18420" y="15257"/>
                </a:lnTo>
                <a:lnTo>
                  <a:pt x="18712" y="15086"/>
                </a:lnTo>
                <a:lnTo>
                  <a:pt x="18955" y="14867"/>
                </a:lnTo>
                <a:lnTo>
                  <a:pt x="19174" y="14600"/>
                </a:lnTo>
                <a:lnTo>
                  <a:pt x="19369" y="14308"/>
                </a:lnTo>
                <a:lnTo>
                  <a:pt x="19515" y="14016"/>
                </a:lnTo>
                <a:lnTo>
                  <a:pt x="19612" y="13699"/>
                </a:lnTo>
                <a:lnTo>
                  <a:pt x="19636" y="13505"/>
                </a:lnTo>
                <a:lnTo>
                  <a:pt x="19661" y="13286"/>
                </a:lnTo>
                <a:lnTo>
                  <a:pt x="19636" y="13115"/>
                </a:lnTo>
                <a:lnTo>
                  <a:pt x="19588" y="12921"/>
                </a:lnTo>
                <a:lnTo>
                  <a:pt x="19539" y="12775"/>
                </a:lnTo>
                <a:lnTo>
                  <a:pt x="19466" y="12604"/>
                </a:lnTo>
                <a:lnTo>
                  <a:pt x="19344" y="12458"/>
                </a:lnTo>
                <a:lnTo>
                  <a:pt x="19247" y="12337"/>
                </a:lnTo>
                <a:lnTo>
                  <a:pt x="19101" y="12215"/>
                </a:lnTo>
                <a:lnTo>
                  <a:pt x="18979" y="12093"/>
                </a:lnTo>
                <a:lnTo>
                  <a:pt x="18809" y="11996"/>
                </a:lnTo>
                <a:lnTo>
                  <a:pt x="18639" y="11923"/>
                </a:lnTo>
                <a:lnTo>
                  <a:pt x="18468" y="11850"/>
                </a:lnTo>
                <a:lnTo>
                  <a:pt x="18298" y="11801"/>
                </a:lnTo>
                <a:lnTo>
                  <a:pt x="18103" y="11753"/>
                </a:lnTo>
                <a:lnTo>
                  <a:pt x="17933" y="11728"/>
                </a:lnTo>
                <a:lnTo>
                  <a:pt x="17787" y="11680"/>
                </a:lnTo>
                <a:lnTo>
                  <a:pt x="17617" y="11655"/>
                </a:lnTo>
                <a:close/>
                <a:moveTo>
                  <a:pt x="17957" y="9417"/>
                </a:moveTo>
                <a:lnTo>
                  <a:pt x="17860" y="9490"/>
                </a:lnTo>
                <a:lnTo>
                  <a:pt x="17860" y="9514"/>
                </a:lnTo>
                <a:lnTo>
                  <a:pt x="17811" y="9587"/>
                </a:lnTo>
                <a:lnTo>
                  <a:pt x="17836" y="9660"/>
                </a:lnTo>
                <a:lnTo>
                  <a:pt x="17884" y="9709"/>
                </a:lnTo>
                <a:lnTo>
                  <a:pt x="17811" y="9757"/>
                </a:lnTo>
                <a:lnTo>
                  <a:pt x="17763" y="9782"/>
                </a:lnTo>
                <a:lnTo>
                  <a:pt x="17738" y="9830"/>
                </a:lnTo>
                <a:lnTo>
                  <a:pt x="17738" y="9879"/>
                </a:lnTo>
                <a:lnTo>
                  <a:pt x="17738" y="9928"/>
                </a:lnTo>
                <a:lnTo>
                  <a:pt x="17787" y="10001"/>
                </a:lnTo>
                <a:lnTo>
                  <a:pt x="17836" y="10049"/>
                </a:lnTo>
                <a:lnTo>
                  <a:pt x="17884" y="10098"/>
                </a:lnTo>
                <a:lnTo>
                  <a:pt x="17957" y="10122"/>
                </a:lnTo>
                <a:lnTo>
                  <a:pt x="17933" y="10147"/>
                </a:lnTo>
                <a:lnTo>
                  <a:pt x="17884" y="10195"/>
                </a:lnTo>
                <a:lnTo>
                  <a:pt x="17860" y="10244"/>
                </a:lnTo>
                <a:lnTo>
                  <a:pt x="17884" y="10317"/>
                </a:lnTo>
                <a:lnTo>
                  <a:pt x="17933" y="10414"/>
                </a:lnTo>
                <a:lnTo>
                  <a:pt x="18006" y="10487"/>
                </a:lnTo>
                <a:lnTo>
                  <a:pt x="18103" y="10512"/>
                </a:lnTo>
                <a:lnTo>
                  <a:pt x="18176" y="10536"/>
                </a:lnTo>
                <a:lnTo>
                  <a:pt x="18444" y="10585"/>
                </a:lnTo>
                <a:lnTo>
                  <a:pt x="18590" y="10609"/>
                </a:lnTo>
                <a:lnTo>
                  <a:pt x="18639" y="10633"/>
                </a:lnTo>
                <a:lnTo>
                  <a:pt x="18687" y="10609"/>
                </a:lnTo>
                <a:lnTo>
                  <a:pt x="18760" y="10682"/>
                </a:lnTo>
                <a:lnTo>
                  <a:pt x="18858" y="10731"/>
                </a:lnTo>
                <a:lnTo>
                  <a:pt x="18906" y="10731"/>
                </a:lnTo>
                <a:lnTo>
                  <a:pt x="19174" y="10828"/>
                </a:lnTo>
                <a:lnTo>
                  <a:pt x="19296" y="10877"/>
                </a:lnTo>
                <a:lnTo>
                  <a:pt x="19393" y="10950"/>
                </a:lnTo>
                <a:lnTo>
                  <a:pt x="19466" y="10998"/>
                </a:lnTo>
                <a:lnTo>
                  <a:pt x="19539" y="11023"/>
                </a:lnTo>
                <a:lnTo>
                  <a:pt x="19612" y="10998"/>
                </a:lnTo>
                <a:lnTo>
                  <a:pt x="19661" y="10974"/>
                </a:lnTo>
                <a:lnTo>
                  <a:pt x="19709" y="10950"/>
                </a:lnTo>
                <a:lnTo>
                  <a:pt x="19734" y="10901"/>
                </a:lnTo>
                <a:lnTo>
                  <a:pt x="19904" y="10779"/>
                </a:lnTo>
                <a:lnTo>
                  <a:pt x="19977" y="10706"/>
                </a:lnTo>
                <a:lnTo>
                  <a:pt x="20074" y="10658"/>
                </a:lnTo>
                <a:lnTo>
                  <a:pt x="20293" y="10487"/>
                </a:lnTo>
                <a:lnTo>
                  <a:pt x="20537" y="10366"/>
                </a:lnTo>
                <a:lnTo>
                  <a:pt x="20561" y="10341"/>
                </a:lnTo>
                <a:lnTo>
                  <a:pt x="20707" y="10463"/>
                </a:lnTo>
                <a:lnTo>
                  <a:pt x="20877" y="10609"/>
                </a:lnTo>
                <a:lnTo>
                  <a:pt x="21096" y="10828"/>
                </a:lnTo>
                <a:lnTo>
                  <a:pt x="21096" y="10828"/>
                </a:lnTo>
                <a:lnTo>
                  <a:pt x="21023" y="10779"/>
                </a:lnTo>
                <a:lnTo>
                  <a:pt x="20877" y="10682"/>
                </a:lnTo>
                <a:lnTo>
                  <a:pt x="20804" y="10658"/>
                </a:lnTo>
                <a:lnTo>
                  <a:pt x="20707" y="10633"/>
                </a:lnTo>
                <a:lnTo>
                  <a:pt x="20683" y="10633"/>
                </a:lnTo>
                <a:lnTo>
                  <a:pt x="20610" y="10658"/>
                </a:lnTo>
                <a:lnTo>
                  <a:pt x="20561" y="10731"/>
                </a:lnTo>
                <a:lnTo>
                  <a:pt x="20537" y="10779"/>
                </a:lnTo>
                <a:lnTo>
                  <a:pt x="20561" y="10852"/>
                </a:lnTo>
                <a:lnTo>
                  <a:pt x="20610" y="10925"/>
                </a:lnTo>
                <a:lnTo>
                  <a:pt x="20537" y="10974"/>
                </a:lnTo>
                <a:lnTo>
                  <a:pt x="20488" y="11023"/>
                </a:lnTo>
                <a:lnTo>
                  <a:pt x="20488" y="11096"/>
                </a:lnTo>
                <a:lnTo>
                  <a:pt x="20561" y="11266"/>
                </a:lnTo>
                <a:lnTo>
                  <a:pt x="20634" y="11436"/>
                </a:lnTo>
                <a:lnTo>
                  <a:pt x="20756" y="11582"/>
                </a:lnTo>
                <a:lnTo>
                  <a:pt x="20707" y="11534"/>
                </a:lnTo>
                <a:lnTo>
                  <a:pt x="20610" y="11412"/>
                </a:lnTo>
                <a:lnTo>
                  <a:pt x="20561" y="11315"/>
                </a:lnTo>
                <a:lnTo>
                  <a:pt x="20537" y="11266"/>
                </a:lnTo>
                <a:lnTo>
                  <a:pt x="20488" y="11242"/>
                </a:lnTo>
                <a:lnTo>
                  <a:pt x="20439" y="11217"/>
                </a:lnTo>
                <a:lnTo>
                  <a:pt x="20342" y="11217"/>
                </a:lnTo>
                <a:lnTo>
                  <a:pt x="20293" y="11242"/>
                </a:lnTo>
                <a:lnTo>
                  <a:pt x="20269" y="11290"/>
                </a:lnTo>
                <a:lnTo>
                  <a:pt x="20245" y="11339"/>
                </a:lnTo>
                <a:lnTo>
                  <a:pt x="20245" y="11436"/>
                </a:lnTo>
                <a:lnTo>
                  <a:pt x="20245" y="11509"/>
                </a:lnTo>
                <a:lnTo>
                  <a:pt x="20318" y="11680"/>
                </a:lnTo>
                <a:lnTo>
                  <a:pt x="20537" y="12020"/>
                </a:lnTo>
                <a:lnTo>
                  <a:pt x="20585" y="12069"/>
                </a:lnTo>
                <a:lnTo>
                  <a:pt x="20658" y="12093"/>
                </a:lnTo>
                <a:lnTo>
                  <a:pt x="20707" y="12239"/>
                </a:lnTo>
                <a:lnTo>
                  <a:pt x="20731" y="12385"/>
                </a:lnTo>
                <a:lnTo>
                  <a:pt x="20756" y="12556"/>
                </a:lnTo>
                <a:lnTo>
                  <a:pt x="20756" y="12677"/>
                </a:lnTo>
                <a:lnTo>
                  <a:pt x="20780" y="12799"/>
                </a:lnTo>
                <a:lnTo>
                  <a:pt x="20804" y="12872"/>
                </a:lnTo>
                <a:lnTo>
                  <a:pt x="20853" y="12921"/>
                </a:lnTo>
                <a:lnTo>
                  <a:pt x="20926" y="12945"/>
                </a:lnTo>
                <a:lnTo>
                  <a:pt x="21023" y="12945"/>
                </a:lnTo>
                <a:lnTo>
                  <a:pt x="21218" y="12994"/>
                </a:lnTo>
                <a:lnTo>
                  <a:pt x="21413" y="13018"/>
                </a:lnTo>
                <a:lnTo>
                  <a:pt x="21534" y="13042"/>
                </a:lnTo>
                <a:lnTo>
                  <a:pt x="21705" y="13067"/>
                </a:lnTo>
                <a:lnTo>
                  <a:pt x="21899" y="13091"/>
                </a:lnTo>
                <a:lnTo>
                  <a:pt x="21997" y="13115"/>
                </a:lnTo>
                <a:lnTo>
                  <a:pt x="22070" y="13164"/>
                </a:lnTo>
                <a:lnTo>
                  <a:pt x="22070" y="13359"/>
                </a:lnTo>
                <a:lnTo>
                  <a:pt x="22070" y="13578"/>
                </a:lnTo>
                <a:lnTo>
                  <a:pt x="22070" y="13699"/>
                </a:lnTo>
                <a:lnTo>
                  <a:pt x="22045" y="13675"/>
                </a:lnTo>
                <a:lnTo>
                  <a:pt x="21997" y="13626"/>
                </a:lnTo>
                <a:lnTo>
                  <a:pt x="21924" y="13602"/>
                </a:lnTo>
                <a:lnTo>
                  <a:pt x="21851" y="13626"/>
                </a:lnTo>
                <a:lnTo>
                  <a:pt x="21802" y="13675"/>
                </a:lnTo>
                <a:lnTo>
                  <a:pt x="21778" y="13724"/>
                </a:lnTo>
                <a:lnTo>
                  <a:pt x="21729" y="13651"/>
                </a:lnTo>
                <a:lnTo>
                  <a:pt x="21680" y="13602"/>
                </a:lnTo>
                <a:lnTo>
                  <a:pt x="21656" y="13602"/>
                </a:lnTo>
                <a:lnTo>
                  <a:pt x="21607" y="13578"/>
                </a:lnTo>
                <a:lnTo>
                  <a:pt x="21534" y="13602"/>
                </a:lnTo>
                <a:lnTo>
                  <a:pt x="21486" y="13651"/>
                </a:lnTo>
                <a:lnTo>
                  <a:pt x="21437" y="13699"/>
                </a:lnTo>
                <a:lnTo>
                  <a:pt x="21388" y="13894"/>
                </a:lnTo>
                <a:lnTo>
                  <a:pt x="21364" y="13991"/>
                </a:lnTo>
                <a:lnTo>
                  <a:pt x="21315" y="14137"/>
                </a:lnTo>
                <a:lnTo>
                  <a:pt x="21315" y="14089"/>
                </a:lnTo>
                <a:lnTo>
                  <a:pt x="21315" y="13918"/>
                </a:lnTo>
                <a:lnTo>
                  <a:pt x="21291" y="13772"/>
                </a:lnTo>
                <a:lnTo>
                  <a:pt x="21267" y="13724"/>
                </a:lnTo>
                <a:lnTo>
                  <a:pt x="21242" y="13699"/>
                </a:lnTo>
                <a:lnTo>
                  <a:pt x="21194" y="13675"/>
                </a:lnTo>
                <a:lnTo>
                  <a:pt x="21145" y="13651"/>
                </a:lnTo>
                <a:lnTo>
                  <a:pt x="21072" y="13675"/>
                </a:lnTo>
                <a:lnTo>
                  <a:pt x="21023" y="13724"/>
                </a:lnTo>
                <a:lnTo>
                  <a:pt x="20999" y="13772"/>
                </a:lnTo>
                <a:lnTo>
                  <a:pt x="20975" y="13845"/>
                </a:lnTo>
                <a:lnTo>
                  <a:pt x="20926" y="13967"/>
                </a:lnTo>
                <a:lnTo>
                  <a:pt x="20926" y="14016"/>
                </a:lnTo>
                <a:lnTo>
                  <a:pt x="20829" y="14381"/>
                </a:lnTo>
                <a:lnTo>
                  <a:pt x="20829" y="14454"/>
                </a:lnTo>
                <a:lnTo>
                  <a:pt x="20756" y="14600"/>
                </a:lnTo>
                <a:lnTo>
                  <a:pt x="20707" y="14721"/>
                </a:lnTo>
                <a:lnTo>
                  <a:pt x="20610" y="14867"/>
                </a:lnTo>
                <a:lnTo>
                  <a:pt x="20512" y="14989"/>
                </a:lnTo>
                <a:lnTo>
                  <a:pt x="20488" y="15038"/>
                </a:lnTo>
                <a:lnTo>
                  <a:pt x="20439" y="15086"/>
                </a:lnTo>
                <a:lnTo>
                  <a:pt x="20439" y="15135"/>
                </a:lnTo>
                <a:lnTo>
                  <a:pt x="20439" y="15184"/>
                </a:lnTo>
                <a:lnTo>
                  <a:pt x="20439" y="15257"/>
                </a:lnTo>
                <a:lnTo>
                  <a:pt x="20488" y="15305"/>
                </a:lnTo>
                <a:lnTo>
                  <a:pt x="20512" y="15330"/>
                </a:lnTo>
                <a:lnTo>
                  <a:pt x="20585" y="15354"/>
                </a:lnTo>
                <a:lnTo>
                  <a:pt x="20634" y="15378"/>
                </a:lnTo>
                <a:lnTo>
                  <a:pt x="20658" y="15378"/>
                </a:lnTo>
                <a:lnTo>
                  <a:pt x="20804" y="15548"/>
                </a:lnTo>
                <a:lnTo>
                  <a:pt x="20926" y="15694"/>
                </a:lnTo>
                <a:lnTo>
                  <a:pt x="21048" y="15889"/>
                </a:lnTo>
                <a:lnTo>
                  <a:pt x="21194" y="16108"/>
                </a:lnTo>
                <a:lnTo>
                  <a:pt x="21048" y="16254"/>
                </a:lnTo>
                <a:lnTo>
                  <a:pt x="20902" y="16424"/>
                </a:lnTo>
                <a:lnTo>
                  <a:pt x="20829" y="16473"/>
                </a:lnTo>
                <a:lnTo>
                  <a:pt x="20756" y="16424"/>
                </a:lnTo>
                <a:lnTo>
                  <a:pt x="20683" y="16400"/>
                </a:lnTo>
                <a:lnTo>
                  <a:pt x="20585" y="16424"/>
                </a:lnTo>
                <a:lnTo>
                  <a:pt x="20488" y="16473"/>
                </a:lnTo>
                <a:lnTo>
                  <a:pt x="20488" y="16376"/>
                </a:lnTo>
                <a:lnTo>
                  <a:pt x="20464" y="16303"/>
                </a:lnTo>
                <a:lnTo>
                  <a:pt x="20391" y="16230"/>
                </a:lnTo>
                <a:lnTo>
                  <a:pt x="20293" y="16205"/>
                </a:lnTo>
                <a:lnTo>
                  <a:pt x="20220" y="16230"/>
                </a:lnTo>
                <a:lnTo>
                  <a:pt x="20220" y="16157"/>
                </a:lnTo>
                <a:lnTo>
                  <a:pt x="20220" y="16108"/>
                </a:lnTo>
                <a:lnTo>
                  <a:pt x="20196" y="16035"/>
                </a:lnTo>
                <a:lnTo>
                  <a:pt x="20172" y="16011"/>
                </a:lnTo>
                <a:lnTo>
                  <a:pt x="20123" y="15986"/>
                </a:lnTo>
                <a:lnTo>
                  <a:pt x="20074" y="15962"/>
                </a:lnTo>
                <a:lnTo>
                  <a:pt x="20001" y="15986"/>
                </a:lnTo>
                <a:lnTo>
                  <a:pt x="19928" y="16011"/>
                </a:lnTo>
                <a:lnTo>
                  <a:pt x="19831" y="16059"/>
                </a:lnTo>
                <a:lnTo>
                  <a:pt x="19636" y="16181"/>
                </a:lnTo>
                <a:lnTo>
                  <a:pt x="19588" y="16230"/>
                </a:lnTo>
                <a:lnTo>
                  <a:pt x="19466" y="16205"/>
                </a:lnTo>
                <a:lnTo>
                  <a:pt x="19417" y="16205"/>
                </a:lnTo>
                <a:lnTo>
                  <a:pt x="19369" y="16230"/>
                </a:lnTo>
                <a:lnTo>
                  <a:pt x="19271" y="16254"/>
                </a:lnTo>
                <a:lnTo>
                  <a:pt x="19198" y="16303"/>
                </a:lnTo>
                <a:lnTo>
                  <a:pt x="19077" y="16376"/>
                </a:lnTo>
                <a:lnTo>
                  <a:pt x="18979" y="16400"/>
                </a:lnTo>
                <a:lnTo>
                  <a:pt x="18882" y="16424"/>
                </a:lnTo>
                <a:lnTo>
                  <a:pt x="18785" y="16473"/>
                </a:lnTo>
                <a:lnTo>
                  <a:pt x="18687" y="16497"/>
                </a:lnTo>
                <a:lnTo>
                  <a:pt x="18614" y="16546"/>
                </a:lnTo>
                <a:lnTo>
                  <a:pt x="18517" y="16595"/>
                </a:lnTo>
                <a:lnTo>
                  <a:pt x="18444" y="16619"/>
                </a:lnTo>
                <a:lnTo>
                  <a:pt x="18371" y="16668"/>
                </a:lnTo>
                <a:lnTo>
                  <a:pt x="18274" y="16692"/>
                </a:lnTo>
                <a:lnTo>
                  <a:pt x="18176" y="16716"/>
                </a:lnTo>
                <a:lnTo>
                  <a:pt x="18079" y="16765"/>
                </a:lnTo>
                <a:lnTo>
                  <a:pt x="18055" y="16814"/>
                </a:lnTo>
                <a:lnTo>
                  <a:pt x="18030" y="16838"/>
                </a:lnTo>
                <a:lnTo>
                  <a:pt x="18030" y="16911"/>
                </a:lnTo>
                <a:lnTo>
                  <a:pt x="18055" y="16960"/>
                </a:lnTo>
                <a:lnTo>
                  <a:pt x="18079" y="17008"/>
                </a:lnTo>
                <a:lnTo>
                  <a:pt x="18152" y="17057"/>
                </a:lnTo>
                <a:lnTo>
                  <a:pt x="18103" y="17106"/>
                </a:lnTo>
                <a:lnTo>
                  <a:pt x="18079" y="17154"/>
                </a:lnTo>
                <a:lnTo>
                  <a:pt x="18055" y="17203"/>
                </a:lnTo>
                <a:lnTo>
                  <a:pt x="18079" y="17252"/>
                </a:lnTo>
                <a:lnTo>
                  <a:pt x="18103" y="17300"/>
                </a:lnTo>
                <a:lnTo>
                  <a:pt x="18152" y="17349"/>
                </a:lnTo>
                <a:lnTo>
                  <a:pt x="18225" y="17373"/>
                </a:lnTo>
                <a:lnTo>
                  <a:pt x="18201" y="17373"/>
                </a:lnTo>
                <a:lnTo>
                  <a:pt x="18103" y="17398"/>
                </a:lnTo>
                <a:lnTo>
                  <a:pt x="18055" y="17446"/>
                </a:lnTo>
                <a:lnTo>
                  <a:pt x="18006" y="17519"/>
                </a:lnTo>
                <a:lnTo>
                  <a:pt x="18030" y="17592"/>
                </a:lnTo>
                <a:lnTo>
                  <a:pt x="18055" y="17641"/>
                </a:lnTo>
                <a:lnTo>
                  <a:pt x="18128" y="17690"/>
                </a:lnTo>
                <a:lnTo>
                  <a:pt x="18225" y="17714"/>
                </a:lnTo>
                <a:lnTo>
                  <a:pt x="17909" y="17738"/>
                </a:lnTo>
                <a:lnTo>
                  <a:pt x="17519" y="17738"/>
                </a:lnTo>
                <a:lnTo>
                  <a:pt x="17495" y="17568"/>
                </a:lnTo>
                <a:lnTo>
                  <a:pt x="17471" y="17398"/>
                </a:lnTo>
                <a:lnTo>
                  <a:pt x="17446" y="17300"/>
                </a:lnTo>
                <a:lnTo>
                  <a:pt x="17446" y="17203"/>
                </a:lnTo>
                <a:lnTo>
                  <a:pt x="17422" y="16984"/>
                </a:lnTo>
                <a:lnTo>
                  <a:pt x="17373" y="16765"/>
                </a:lnTo>
                <a:lnTo>
                  <a:pt x="17325" y="16668"/>
                </a:lnTo>
                <a:lnTo>
                  <a:pt x="17276" y="16595"/>
                </a:lnTo>
                <a:lnTo>
                  <a:pt x="17203" y="16522"/>
                </a:lnTo>
                <a:lnTo>
                  <a:pt x="17106" y="16473"/>
                </a:lnTo>
                <a:lnTo>
                  <a:pt x="17057" y="16449"/>
                </a:lnTo>
                <a:lnTo>
                  <a:pt x="17008" y="16449"/>
                </a:lnTo>
                <a:lnTo>
                  <a:pt x="16862" y="16424"/>
                </a:lnTo>
                <a:lnTo>
                  <a:pt x="16789" y="16400"/>
                </a:lnTo>
                <a:lnTo>
                  <a:pt x="16643" y="16327"/>
                </a:lnTo>
                <a:lnTo>
                  <a:pt x="16449" y="16254"/>
                </a:lnTo>
                <a:lnTo>
                  <a:pt x="16376" y="16181"/>
                </a:lnTo>
                <a:lnTo>
                  <a:pt x="16278" y="16157"/>
                </a:lnTo>
                <a:lnTo>
                  <a:pt x="16181" y="16181"/>
                </a:lnTo>
                <a:lnTo>
                  <a:pt x="16157" y="16181"/>
                </a:lnTo>
                <a:lnTo>
                  <a:pt x="16035" y="16132"/>
                </a:lnTo>
                <a:lnTo>
                  <a:pt x="16011" y="16108"/>
                </a:lnTo>
                <a:lnTo>
                  <a:pt x="15913" y="16059"/>
                </a:lnTo>
                <a:lnTo>
                  <a:pt x="15792" y="16035"/>
                </a:lnTo>
                <a:lnTo>
                  <a:pt x="15694" y="16059"/>
                </a:lnTo>
                <a:lnTo>
                  <a:pt x="15646" y="16132"/>
                </a:lnTo>
                <a:lnTo>
                  <a:pt x="15621" y="16205"/>
                </a:lnTo>
                <a:lnTo>
                  <a:pt x="15646" y="16303"/>
                </a:lnTo>
                <a:lnTo>
                  <a:pt x="15646" y="16303"/>
                </a:lnTo>
                <a:lnTo>
                  <a:pt x="15597" y="16278"/>
                </a:lnTo>
                <a:lnTo>
                  <a:pt x="15500" y="16205"/>
                </a:lnTo>
                <a:lnTo>
                  <a:pt x="15402" y="16157"/>
                </a:lnTo>
                <a:lnTo>
                  <a:pt x="15354" y="16157"/>
                </a:lnTo>
                <a:lnTo>
                  <a:pt x="15305" y="16181"/>
                </a:lnTo>
                <a:lnTo>
                  <a:pt x="15256" y="16205"/>
                </a:lnTo>
                <a:lnTo>
                  <a:pt x="15232" y="16230"/>
                </a:lnTo>
                <a:lnTo>
                  <a:pt x="15208" y="16278"/>
                </a:lnTo>
                <a:lnTo>
                  <a:pt x="15232" y="16400"/>
                </a:lnTo>
                <a:lnTo>
                  <a:pt x="15281" y="16497"/>
                </a:lnTo>
                <a:lnTo>
                  <a:pt x="15232" y="16497"/>
                </a:lnTo>
                <a:lnTo>
                  <a:pt x="15183" y="16473"/>
                </a:lnTo>
                <a:lnTo>
                  <a:pt x="15135" y="16449"/>
                </a:lnTo>
                <a:lnTo>
                  <a:pt x="15062" y="16473"/>
                </a:lnTo>
                <a:lnTo>
                  <a:pt x="15038" y="16546"/>
                </a:lnTo>
                <a:lnTo>
                  <a:pt x="15013" y="16570"/>
                </a:lnTo>
                <a:lnTo>
                  <a:pt x="15013" y="16643"/>
                </a:lnTo>
                <a:lnTo>
                  <a:pt x="14916" y="16570"/>
                </a:lnTo>
                <a:lnTo>
                  <a:pt x="14770" y="16424"/>
                </a:lnTo>
                <a:lnTo>
                  <a:pt x="14624" y="16254"/>
                </a:lnTo>
                <a:lnTo>
                  <a:pt x="14721" y="16132"/>
                </a:lnTo>
                <a:lnTo>
                  <a:pt x="14794" y="15986"/>
                </a:lnTo>
                <a:lnTo>
                  <a:pt x="14892" y="15865"/>
                </a:lnTo>
                <a:lnTo>
                  <a:pt x="15062" y="15621"/>
                </a:lnTo>
                <a:lnTo>
                  <a:pt x="15305" y="15305"/>
                </a:lnTo>
                <a:lnTo>
                  <a:pt x="15378" y="15232"/>
                </a:lnTo>
                <a:lnTo>
                  <a:pt x="15402" y="15159"/>
                </a:lnTo>
                <a:lnTo>
                  <a:pt x="15402" y="15062"/>
                </a:lnTo>
                <a:lnTo>
                  <a:pt x="15329" y="14965"/>
                </a:lnTo>
                <a:lnTo>
                  <a:pt x="15183" y="14819"/>
                </a:lnTo>
                <a:lnTo>
                  <a:pt x="15086" y="14673"/>
                </a:lnTo>
                <a:lnTo>
                  <a:pt x="15038" y="14624"/>
                </a:lnTo>
                <a:lnTo>
                  <a:pt x="15013" y="14575"/>
                </a:lnTo>
                <a:lnTo>
                  <a:pt x="15013" y="14551"/>
                </a:lnTo>
                <a:lnTo>
                  <a:pt x="14989" y="14454"/>
                </a:lnTo>
                <a:lnTo>
                  <a:pt x="14940" y="14405"/>
                </a:lnTo>
                <a:lnTo>
                  <a:pt x="14892" y="14356"/>
                </a:lnTo>
                <a:lnTo>
                  <a:pt x="14794" y="14332"/>
                </a:lnTo>
                <a:lnTo>
                  <a:pt x="14478" y="14308"/>
                </a:lnTo>
                <a:lnTo>
                  <a:pt x="14113" y="14283"/>
                </a:lnTo>
                <a:lnTo>
                  <a:pt x="13748" y="14210"/>
                </a:lnTo>
                <a:lnTo>
                  <a:pt x="13724" y="14089"/>
                </a:lnTo>
                <a:lnTo>
                  <a:pt x="13724" y="14016"/>
                </a:lnTo>
                <a:lnTo>
                  <a:pt x="13699" y="13821"/>
                </a:lnTo>
                <a:lnTo>
                  <a:pt x="13724" y="13602"/>
                </a:lnTo>
                <a:lnTo>
                  <a:pt x="13724" y="13456"/>
                </a:lnTo>
                <a:lnTo>
                  <a:pt x="13748" y="13505"/>
                </a:lnTo>
                <a:lnTo>
                  <a:pt x="13821" y="13529"/>
                </a:lnTo>
                <a:lnTo>
                  <a:pt x="13894" y="13553"/>
                </a:lnTo>
                <a:lnTo>
                  <a:pt x="13943" y="13553"/>
                </a:lnTo>
                <a:lnTo>
                  <a:pt x="13991" y="13529"/>
                </a:lnTo>
                <a:lnTo>
                  <a:pt x="14016" y="13505"/>
                </a:lnTo>
                <a:lnTo>
                  <a:pt x="14089" y="13432"/>
                </a:lnTo>
                <a:lnTo>
                  <a:pt x="14137" y="13480"/>
                </a:lnTo>
                <a:lnTo>
                  <a:pt x="14186" y="13505"/>
                </a:lnTo>
                <a:lnTo>
                  <a:pt x="14235" y="13529"/>
                </a:lnTo>
                <a:lnTo>
                  <a:pt x="14308" y="13505"/>
                </a:lnTo>
                <a:lnTo>
                  <a:pt x="14381" y="13480"/>
                </a:lnTo>
                <a:lnTo>
                  <a:pt x="14429" y="13407"/>
                </a:lnTo>
                <a:lnTo>
                  <a:pt x="14502" y="13456"/>
                </a:lnTo>
                <a:lnTo>
                  <a:pt x="14575" y="13480"/>
                </a:lnTo>
                <a:lnTo>
                  <a:pt x="14624" y="13480"/>
                </a:lnTo>
                <a:lnTo>
                  <a:pt x="14673" y="13456"/>
                </a:lnTo>
                <a:lnTo>
                  <a:pt x="14721" y="13432"/>
                </a:lnTo>
                <a:lnTo>
                  <a:pt x="14746" y="13383"/>
                </a:lnTo>
                <a:lnTo>
                  <a:pt x="14770" y="13261"/>
                </a:lnTo>
                <a:lnTo>
                  <a:pt x="14794" y="13164"/>
                </a:lnTo>
                <a:lnTo>
                  <a:pt x="14819" y="13115"/>
                </a:lnTo>
                <a:lnTo>
                  <a:pt x="14819" y="13042"/>
                </a:lnTo>
                <a:lnTo>
                  <a:pt x="14843" y="12969"/>
                </a:lnTo>
                <a:lnTo>
                  <a:pt x="14916" y="12945"/>
                </a:lnTo>
                <a:lnTo>
                  <a:pt x="14965" y="12921"/>
                </a:lnTo>
                <a:lnTo>
                  <a:pt x="14989" y="12872"/>
                </a:lnTo>
                <a:lnTo>
                  <a:pt x="15013" y="12799"/>
                </a:lnTo>
                <a:lnTo>
                  <a:pt x="15038" y="12750"/>
                </a:lnTo>
                <a:lnTo>
                  <a:pt x="15038" y="12702"/>
                </a:lnTo>
                <a:lnTo>
                  <a:pt x="15062" y="12580"/>
                </a:lnTo>
                <a:lnTo>
                  <a:pt x="15086" y="12458"/>
                </a:lnTo>
                <a:lnTo>
                  <a:pt x="15159" y="12239"/>
                </a:lnTo>
                <a:lnTo>
                  <a:pt x="15232" y="12093"/>
                </a:lnTo>
                <a:lnTo>
                  <a:pt x="15281" y="12020"/>
                </a:lnTo>
                <a:lnTo>
                  <a:pt x="15329" y="11923"/>
                </a:lnTo>
                <a:lnTo>
                  <a:pt x="15305" y="11826"/>
                </a:lnTo>
                <a:lnTo>
                  <a:pt x="15256" y="11728"/>
                </a:lnTo>
                <a:lnTo>
                  <a:pt x="15062" y="11534"/>
                </a:lnTo>
                <a:lnTo>
                  <a:pt x="14867" y="11315"/>
                </a:lnTo>
                <a:lnTo>
                  <a:pt x="14575" y="10974"/>
                </a:lnTo>
                <a:lnTo>
                  <a:pt x="14697" y="10828"/>
                </a:lnTo>
                <a:lnTo>
                  <a:pt x="14819" y="10682"/>
                </a:lnTo>
                <a:lnTo>
                  <a:pt x="14867" y="10633"/>
                </a:lnTo>
                <a:lnTo>
                  <a:pt x="14892" y="10706"/>
                </a:lnTo>
                <a:lnTo>
                  <a:pt x="14940" y="10731"/>
                </a:lnTo>
                <a:lnTo>
                  <a:pt x="14989" y="10779"/>
                </a:lnTo>
                <a:lnTo>
                  <a:pt x="15111" y="10779"/>
                </a:lnTo>
                <a:lnTo>
                  <a:pt x="15111" y="10828"/>
                </a:lnTo>
                <a:lnTo>
                  <a:pt x="15159" y="10877"/>
                </a:lnTo>
                <a:lnTo>
                  <a:pt x="15232" y="10925"/>
                </a:lnTo>
                <a:lnTo>
                  <a:pt x="15232" y="11023"/>
                </a:lnTo>
                <a:lnTo>
                  <a:pt x="15256" y="11120"/>
                </a:lnTo>
                <a:lnTo>
                  <a:pt x="15329" y="11193"/>
                </a:lnTo>
                <a:lnTo>
                  <a:pt x="15427" y="11217"/>
                </a:lnTo>
                <a:lnTo>
                  <a:pt x="15524" y="11193"/>
                </a:lnTo>
                <a:lnTo>
                  <a:pt x="15573" y="11120"/>
                </a:lnTo>
                <a:lnTo>
                  <a:pt x="15646" y="11023"/>
                </a:lnTo>
                <a:lnTo>
                  <a:pt x="15621" y="11096"/>
                </a:lnTo>
                <a:lnTo>
                  <a:pt x="15597" y="11169"/>
                </a:lnTo>
                <a:lnTo>
                  <a:pt x="15621" y="11217"/>
                </a:lnTo>
                <a:lnTo>
                  <a:pt x="15646" y="11290"/>
                </a:lnTo>
                <a:lnTo>
                  <a:pt x="15694" y="11315"/>
                </a:lnTo>
                <a:lnTo>
                  <a:pt x="15816" y="11315"/>
                </a:lnTo>
                <a:lnTo>
                  <a:pt x="15889" y="11266"/>
                </a:lnTo>
                <a:lnTo>
                  <a:pt x="15938" y="11217"/>
                </a:lnTo>
                <a:lnTo>
                  <a:pt x="15962" y="11217"/>
                </a:lnTo>
                <a:lnTo>
                  <a:pt x="16108" y="11071"/>
                </a:lnTo>
                <a:lnTo>
                  <a:pt x="16181" y="11047"/>
                </a:lnTo>
                <a:lnTo>
                  <a:pt x="16254" y="10998"/>
                </a:lnTo>
                <a:lnTo>
                  <a:pt x="16327" y="10998"/>
                </a:lnTo>
                <a:lnTo>
                  <a:pt x="16424" y="10974"/>
                </a:lnTo>
                <a:lnTo>
                  <a:pt x="16497" y="10925"/>
                </a:lnTo>
                <a:lnTo>
                  <a:pt x="16765" y="10828"/>
                </a:lnTo>
                <a:lnTo>
                  <a:pt x="17057" y="10731"/>
                </a:lnTo>
                <a:lnTo>
                  <a:pt x="17154" y="10682"/>
                </a:lnTo>
                <a:lnTo>
                  <a:pt x="17203" y="10609"/>
                </a:lnTo>
                <a:lnTo>
                  <a:pt x="17227" y="10585"/>
                </a:lnTo>
                <a:lnTo>
                  <a:pt x="17252" y="10463"/>
                </a:lnTo>
                <a:lnTo>
                  <a:pt x="17300" y="10317"/>
                </a:lnTo>
                <a:lnTo>
                  <a:pt x="17300" y="10049"/>
                </a:lnTo>
                <a:lnTo>
                  <a:pt x="17325" y="9855"/>
                </a:lnTo>
                <a:lnTo>
                  <a:pt x="17349" y="9709"/>
                </a:lnTo>
                <a:lnTo>
                  <a:pt x="17373" y="9563"/>
                </a:lnTo>
                <a:lnTo>
                  <a:pt x="17398" y="9417"/>
                </a:lnTo>
                <a:close/>
                <a:moveTo>
                  <a:pt x="17568" y="8954"/>
                </a:moveTo>
                <a:lnTo>
                  <a:pt x="17325" y="8979"/>
                </a:lnTo>
                <a:lnTo>
                  <a:pt x="17130" y="9027"/>
                </a:lnTo>
                <a:lnTo>
                  <a:pt x="17057" y="9076"/>
                </a:lnTo>
                <a:lnTo>
                  <a:pt x="17008" y="9173"/>
                </a:lnTo>
                <a:lnTo>
                  <a:pt x="16960" y="9271"/>
                </a:lnTo>
                <a:lnTo>
                  <a:pt x="16911" y="9392"/>
                </a:lnTo>
                <a:lnTo>
                  <a:pt x="16887" y="9660"/>
                </a:lnTo>
                <a:lnTo>
                  <a:pt x="16862" y="9782"/>
                </a:lnTo>
                <a:lnTo>
                  <a:pt x="16838" y="9928"/>
                </a:lnTo>
                <a:lnTo>
                  <a:pt x="16814" y="10147"/>
                </a:lnTo>
                <a:lnTo>
                  <a:pt x="16789" y="10341"/>
                </a:lnTo>
                <a:lnTo>
                  <a:pt x="16570" y="10439"/>
                </a:lnTo>
                <a:lnTo>
                  <a:pt x="16351" y="10536"/>
                </a:lnTo>
                <a:lnTo>
                  <a:pt x="16157" y="10414"/>
                </a:lnTo>
                <a:lnTo>
                  <a:pt x="15889" y="10220"/>
                </a:lnTo>
                <a:lnTo>
                  <a:pt x="15792" y="10147"/>
                </a:lnTo>
                <a:lnTo>
                  <a:pt x="15573" y="10001"/>
                </a:lnTo>
                <a:lnTo>
                  <a:pt x="15451" y="9928"/>
                </a:lnTo>
                <a:lnTo>
                  <a:pt x="15305" y="9903"/>
                </a:lnTo>
                <a:lnTo>
                  <a:pt x="15208" y="9879"/>
                </a:lnTo>
                <a:lnTo>
                  <a:pt x="15135" y="9903"/>
                </a:lnTo>
                <a:lnTo>
                  <a:pt x="14989" y="9976"/>
                </a:lnTo>
                <a:lnTo>
                  <a:pt x="14843" y="10074"/>
                </a:lnTo>
                <a:lnTo>
                  <a:pt x="14624" y="10293"/>
                </a:lnTo>
                <a:lnTo>
                  <a:pt x="14502" y="10414"/>
                </a:lnTo>
                <a:lnTo>
                  <a:pt x="14332" y="10609"/>
                </a:lnTo>
                <a:lnTo>
                  <a:pt x="14162" y="10779"/>
                </a:lnTo>
                <a:lnTo>
                  <a:pt x="14113" y="10828"/>
                </a:lnTo>
                <a:lnTo>
                  <a:pt x="14089" y="10877"/>
                </a:lnTo>
                <a:lnTo>
                  <a:pt x="14064" y="10950"/>
                </a:lnTo>
                <a:lnTo>
                  <a:pt x="14089" y="11023"/>
                </a:lnTo>
                <a:lnTo>
                  <a:pt x="14137" y="11120"/>
                </a:lnTo>
                <a:lnTo>
                  <a:pt x="14186" y="11217"/>
                </a:lnTo>
                <a:lnTo>
                  <a:pt x="14332" y="11412"/>
                </a:lnTo>
                <a:lnTo>
                  <a:pt x="14454" y="11534"/>
                </a:lnTo>
                <a:lnTo>
                  <a:pt x="14478" y="11607"/>
                </a:lnTo>
                <a:lnTo>
                  <a:pt x="14648" y="11801"/>
                </a:lnTo>
                <a:lnTo>
                  <a:pt x="14819" y="11996"/>
                </a:lnTo>
                <a:lnTo>
                  <a:pt x="14721" y="12166"/>
                </a:lnTo>
                <a:lnTo>
                  <a:pt x="14721" y="12191"/>
                </a:lnTo>
                <a:lnTo>
                  <a:pt x="14648" y="12361"/>
                </a:lnTo>
                <a:lnTo>
                  <a:pt x="14600" y="12531"/>
                </a:lnTo>
                <a:lnTo>
                  <a:pt x="14381" y="12556"/>
                </a:lnTo>
                <a:lnTo>
                  <a:pt x="14162" y="12580"/>
                </a:lnTo>
                <a:lnTo>
                  <a:pt x="14040" y="12604"/>
                </a:lnTo>
                <a:lnTo>
                  <a:pt x="13991" y="12604"/>
                </a:lnTo>
                <a:lnTo>
                  <a:pt x="13845" y="12653"/>
                </a:lnTo>
                <a:lnTo>
                  <a:pt x="13675" y="12677"/>
                </a:lnTo>
                <a:lnTo>
                  <a:pt x="13553" y="12750"/>
                </a:lnTo>
                <a:lnTo>
                  <a:pt x="13456" y="12823"/>
                </a:lnTo>
                <a:lnTo>
                  <a:pt x="13407" y="12872"/>
                </a:lnTo>
                <a:lnTo>
                  <a:pt x="13334" y="12945"/>
                </a:lnTo>
                <a:lnTo>
                  <a:pt x="13310" y="13018"/>
                </a:lnTo>
                <a:lnTo>
                  <a:pt x="13286" y="13164"/>
                </a:lnTo>
                <a:lnTo>
                  <a:pt x="13286" y="13213"/>
                </a:lnTo>
                <a:lnTo>
                  <a:pt x="13237" y="13699"/>
                </a:lnTo>
                <a:lnTo>
                  <a:pt x="13237" y="13748"/>
                </a:lnTo>
                <a:lnTo>
                  <a:pt x="13237" y="13918"/>
                </a:lnTo>
                <a:lnTo>
                  <a:pt x="13237" y="14113"/>
                </a:lnTo>
                <a:lnTo>
                  <a:pt x="13286" y="14283"/>
                </a:lnTo>
                <a:lnTo>
                  <a:pt x="13310" y="14356"/>
                </a:lnTo>
                <a:lnTo>
                  <a:pt x="13383" y="14405"/>
                </a:lnTo>
                <a:lnTo>
                  <a:pt x="13407" y="14502"/>
                </a:lnTo>
                <a:lnTo>
                  <a:pt x="13480" y="14551"/>
                </a:lnTo>
                <a:lnTo>
                  <a:pt x="13724" y="14648"/>
                </a:lnTo>
                <a:lnTo>
                  <a:pt x="13991" y="14697"/>
                </a:lnTo>
                <a:lnTo>
                  <a:pt x="14259" y="14746"/>
                </a:lnTo>
                <a:lnTo>
                  <a:pt x="14527" y="14770"/>
                </a:lnTo>
                <a:lnTo>
                  <a:pt x="14673" y="14770"/>
                </a:lnTo>
                <a:lnTo>
                  <a:pt x="14697" y="14867"/>
                </a:lnTo>
                <a:lnTo>
                  <a:pt x="14721" y="14916"/>
                </a:lnTo>
                <a:lnTo>
                  <a:pt x="14819" y="15038"/>
                </a:lnTo>
                <a:lnTo>
                  <a:pt x="14916" y="15184"/>
                </a:lnTo>
                <a:lnTo>
                  <a:pt x="14746" y="15330"/>
                </a:lnTo>
                <a:lnTo>
                  <a:pt x="14624" y="15500"/>
                </a:lnTo>
                <a:lnTo>
                  <a:pt x="14575" y="15573"/>
                </a:lnTo>
                <a:lnTo>
                  <a:pt x="14381" y="15816"/>
                </a:lnTo>
                <a:lnTo>
                  <a:pt x="14332" y="15865"/>
                </a:lnTo>
                <a:lnTo>
                  <a:pt x="14235" y="15986"/>
                </a:lnTo>
                <a:lnTo>
                  <a:pt x="14210" y="16059"/>
                </a:lnTo>
                <a:lnTo>
                  <a:pt x="14186" y="16108"/>
                </a:lnTo>
                <a:lnTo>
                  <a:pt x="14210" y="16230"/>
                </a:lnTo>
                <a:lnTo>
                  <a:pt x="14210" y="16303"/>
                </a:lnTo>
                <a:lnTo>
                  <a:pt x="14235" y="16376"/>
                </a:lnTo>
                <a:lnTo>
                  <a:pt x="14283" y="16522"/>
                </a:lnTo>
                <a:lnTo>
                  <a:pt x="14381" y="16643"/>
                </a:lnTo>
                <a:lnTo>
                  <a:pt x="14478" y="16765"/>
                </a:lnTo>
                <a:lnTo>
                  <a:pt x="14527" y="16789"/>
                </a:lnTo>
                <a:lnTo>
                  <a:pt x="14794" y="17081"/>
                </a:lnTo>
                <a:lnTo>
                  <a:pt x="15111" y="17349"/>
                </a:lnTo>
                <a:lnTo>
                  <a:pt x="15183" y="17373"/>
                </a:lnTo>
                <a:lnTo>
                  <a:pt x="15232" y="17398"/>
                </a:lnTo>
                <a:lnTo>
                  <a:pt x="15305" y="17373"/>
                </a:lnTo>
                <a:lnTo>
                  <a:pt x="15354" y="17373"/>
                </a:lnTo>
                <a:lnTo>
                  <a:pt x="15475" y="17349"/>
                </a:lnTo>
                <a:lnTo>
                  <a:pt x="15621" y="17300"/>
                </a:lnTo>
                <a:lnTo>
                  <a:pt x="15840" y="17154"/>
                </a:lnTo>
                <a:lnTo>
                  <a:pt x="15865" y="17130"/>
                </a:lnTo>
                <a:lnTo>
                  <a:pt x="16132" y="16911"/>
                </a:lnTo>
                <a:lnTo>
                  <a:pt x="16376" y="16668"/>
                </a:lnTo>
                <a:lnTo>
                  <a:pt x="16546" y="16741"/>
                </a:lnTo>
                <a:lnTo>
                  <a:pt x="16570" y="16765"/>
                </a:lnTo>
                <a:lnTo>
                  <a:pt x="16619" y="16789"/>
                </a:lnTo>
                <a:lnTo>
                  <a:pt x="16765" y="16862"/>
                </a:lnTo>
                <a:lnTo>
                  <a:pt x="16935" y="16887"/>
                </a:lnTo>
                <a:lnTo>
                  <a:pt x="16935" y="16960"/>
                </a:lnTo>
                <a:lnTo>
                  <a:pt x="16960" y="17033"/>
                </a:lnTo>
                <a:lnTo>
                  <a:pt x="17008" y="17276"/>
                </a:lnTo>
                <a:lnTo>
                  <a:pt x="17033" y="17495"/>
                </a:lnTo>
                <a:lnTo>
                  <a:pt x="17033" y="17617"/>
                </a:lnTo>
                <a:lnTo>
                  <a:pt x="17033" y="17738"/>
                </a:lnTo>
                <a:lnTo>
                  <a:pt x="17033" y="17860"/>
                </a:lnTo>
                <a:lnTo>
                  <a:pt x="17081" y="17982"/>
                </a:lnTo>
                <a:lnTo>
                  <a:pt x="17179" y="18079"/>
                </a:lnTo>
                <a:lnTo>
                  <a:pt x="17203" y="18103"/>
                </a:lnTo>
                <a:lnTo>
                  <a:pt x="17276" y="18152"/>
                </a:lnTo>
                <a:lnTo>
                  <a:pt x="17398" y="18201"/>
                </a:lnTo>
                <a:lnTo>
                  <a:pt x="17592" y="18225"/>
                </a:lnTo>
                <a:lnTo>
                  <a:pt x="17714" y="18201"/>
                </a:lnTo>
                <a:lnTo>
                  <a:pt x="18152" y="18201"/>
                </a:lnTo>
                <a:lnTo>
                  <a:pt x="18541" y="18176"/>
                </a:lnTo>
                <a:lnTo>
                  <a:pt x="18614" y="18176"/>
                </a:lnTo>
                <a:lnTo>
                  <a:pt x="18687" y="18128"/>
                </a:lnTo>
                <a:lnTo>
                  <a:pt x="18736" y="18055"/>
                </a:lnTo>
                <a:lnTo>
                  <a:pt x="18760" y="17982"/>
                </a:lnTo>
                <a:lnTo>
                  <a:pt x="18833" y="17860"/>
                </a:lnTo>
                <a:lnTo>
                  <a:pt x="18882" y="17738"/>
                </a:lnTo>
                <a:lnTo>
                  <a:pt x="18931" y="17471"/>
                </a:lnTo>
                <a:lnTo>
                  <a:pt x="18931" y="17349"/>
                </a:lnTo>
                <a:lnTo>
                  <a:pt x="18931" y="17325"/>
                </a:lnTo>
                <a:lnTo>
                  <a:pt x="18979" y="17081"/>
                </a:lnTo>
                <a:lnTo>
                  <a:pt x="19004" y="16838"/>
                </a:lnTo>
                <a:lnTo>
                  <a:pt x="19125" y="16814"/>
                </a:lnTo>
                <a:lnTo>
                  <a:pt x="19223" y="16789"/>
                </a:lnTo>
                <a:lnTo>
                  <a:pt x="19369" y="16741"/>
                </a:lnTo>
                <a:lnTo>
                  <a:pt x="19466" y="16692"/>
                </a:lnTo>
                <a:lnTo>
                  <a:pt x="19661" y="16838"/>
                </a:lnTo>
                <a:lnTo>
                  <a:pt x="19758" y="16911"/>
                </a:lnTo>
                <a:lnTo>
                  <a:pt x="20074" y="17130"/>
                </a:lnTo>
                <a:lnTo>
                  <a:pt x="20391" y="17349"/>
                </a:lnTo>
                <a:lnTo>
                  <a:pt x="20464" y="17398"/>
                </a:lnTo>
                <a:lnTo>
                  <a:pt x="20512" y="17398"/>
                </a:lnTo>
                <a:lnTo>
                  <a:pt x="20585" y="17373"/>
                </a:lnTo>
                <a:lnTo>
                  <a:pt x="20658" y="17349"/>
                </a:lnTo>
                <a:lnTo>
                  <a:pt x="20707" y="17276"/>
                </a:lnTo>
                <a:lnTo>
                  <a:pt x="20756" y="17203"/>
                </a:lnTo>
                <a:lnTo>
                  <a:pt x="20999" y="16984"/>
                </a:lnTo>
                <a:lnTo>
                  <a:pt x="21145" y="16814"/>
                </a:lnTo>
                <a:lnTo>
                  <a:pt x="21413" y="16570"/>
                </a:lnTo>
                <a:lnTo>
                  <a:pt x="21632" y="16278"/>
                </a:lnTo>
                <a:lnTo>
                  <a:pt x="21680" y="16230"/>
                </a:lnTo>
                <a:lnTo>
                  <a:pt x="21680" y="16157"/>
                </a:lnTo>
                <a:lnTo>
                  <a:pt x="21680" y="16084"/>
                </a:lnTo>
                <a:lnTo>
                  <a:pt x="21656" y="15986"/>
                </a:lnTo>
                <a:lnTo>
                  <a:pt x="21486" y="15670"/>
                </a:lnTo>
                <a:lnTo>
                  <a:pt x="21267" y="15403"/>
                </a:lnTo>
                <a:lnTo>
                  <a:pt x="21145" y="15232"/>
                </a:lnTo>
                <a:lnTo>
                  <a:pt x="20975" y="15086"/>
                </a:lnTo>
                <a:lnTo>
                  <a:pt x="21096" y="14867"/>
                </a:lnTo>
                <a:lnTo>
                  <a:pt x="21169" y="14648"/>
                </a:lnTo>
                <a:lnTo>
                  <a:pt x="21291" y="14673"/>
                </a:lnTo>
                <a:lnTo>
                  <a:pt x="21510" y="14648"/>
                </a:lnTo>
                <a:lnTo>
                  <a:pt x="21753" y="14648"/>
                </a:lnTo>
                <a:lnTo>
                  <a:pt x="21997" y="14624"/>
                </a:lnTo>
                <a:lnTo>
                  <a:pt x="22264" y="14600"/>
                </a:lnTo>
                <a:lnTo>
                  <a:pt x="22362" y="14551"/>
                </a:lnTo>
                <a:lnTo>
                  <a:pt x="22410" y="14478"/>
                </a:lnTo>
                <a:lnTo>
                  <a:pt x="22459" y="14429"/>
                </a:lnTo>
                <a:lnTo>
                  <a:pt x="22508" y="14381"/>
                </a:lnTo>
                <a:lnTo>
                  <a:pt x="22532" y="14332"/>
                </a:lnTo>
                <a:lnTo>
                  <a:pt x="22532" y="14259"/>
                </a:lnTo>
                <a:lnTo>
                  <a:pt x="22532" y="13845"/>
                </a:lnTo>
                <a:lnTo>
                  <a:pt x="22532" y="13456"/>
                </a:lnTo>
                <a:lnTo>
                  <a:pt x="22508" y="13067"/>
                </a:lnTo>
                <a:lnTo>
                  <a:pt x="22508" y="13018"/>
                </a:lnTo>
                <a:lnTo>
                  <a:pt x="22459" y="12945"/>
                </a:lnTo>
                <a:lnTo>
                  <a:pt x="22410" y="12921"/>
                </a:lnTo>
                <a:lnTo>
                  <a:pt x="22362" y="12896"/>
                </a:lnTo>
                <a:lnTo>
                  <a:pt x="22313" y="12823"/>
                </a:lnTo>
                <a:lnTo>
                  <a:pt x="22264" y="12750"/>
                </a:lnTo>
                <a:lnTo>
                  <a:pt x="22118" y="12677"/>
                </a:lnTo>
                <a:lnTo>
                  <a:pt x="21948" y="12629"/>
                </a:lnTo>
                <a:lnTo>
                  <a:pt x="21802" y="12604"/>
                </a:lnTo>
                <a:lnTo>
                  <a:pt x="21778" y="12604"/>
                </a:lnTo>
                <a:lnTo>
                  <a:pt x="21510" y="12556"/>
                </a:lnTo>
                <a:lnTo>
                  <a:pt x="21218" y="12556"/>
                </a:lnTo>
                <a:lnTo>
                  <a:pt x="21169" y="12337"/>
                </a:lnTo>
                <a:lnTo>
                  <a:pt x="21169" y="12288"/>
                </a:lnTo>
                <a:lnTo>
                  <a:pt x="21121" y="12093"/>
                </a:lnTo>
                <a:lnTo>
                  <a:pt x="21048" y="11923"/>
                </a:lnTo>
                <a:lnTo>
                  <a:pt x="21121" y="11826"/>
                </a:lnTo>
                <a:lnTo>
                  <a:pt x="21145" y="11777"/>
                </a:lnTo>
                <a:lnTo>
                  <a:pt x="21242" y="11655"/>
                </a:lnTo>
                <a:lnTo>
                  <a:pt x="21413" y="11412"/>
                </a:lnTo>
                <a:lnTo>
                  <a:pt x="21607" y="11169"/>
                </a:lnTo>
                <a:lnTo>
                  <a:pt x="21656" y="11120"/>
                </a:lnTo>
                <a:lnTo>
                  <a:pt x="21680" y="11071"/>
                </a:lnTo>
                <a:lnTo>
                  <a:pt x="21680" y="10998"/>
                </a:lnTo>
                <a:lnTo>
                  <a:pt x="21680" y="10950"/>
                </a:lnTo>
                <a:lnTo>
                  <a:pt x="21656" y="10925"/>
                </a:lnTo>
                <a:lnTo>
                  <a:pt x="21680" y="10901"/>
                </a:lnTo>
                <a:lnTo>
                  <a:pt x="21656" y="10804"/>
                </a:lnTo>
                <a:lnTo>
                  <a:pt x="21632" y="10731"/>
                </a:lnTo>
                <a:lnTo>
                  <a:pt x="21510" y="10609"/>
                </a:lnTo>
                <a:lnTo>
                  <a:pt x="21486" y="10560"/>
                </a:lnTo>
                <a:lnTo>
                  <a:pt x="21315" y="10390"/>
                </a:lnTo>
                <a:lnTo>
                  <a:pt x="21145" y="10244"/>
                </a:lnTo>
                <a:lnTo>
                  <a:pt x="21145" y="10220"/>
                </a:lnTo>
                <a:lnTo>
                  <a:pt x="21023" y="10122"/>
                </a:lnTo>
                <a:lnTo>
                  <a:pt x="20877" y="10001"/>
                </a:lnTo>
                <a:lnTo>
                  <a:pt x="20731" y="9928"/>
                </a:lnTo>
                <a:lnTo>
                  <a:pt x="20634" y="9903"/>
                </a:lnTo>
                <a:lnTo>
                  <a:pt x="20561" y="9879"/>
                </a:lnTo>
                <a:lnTo>
                  <a:pt x="20488" y="9903"/>
                </a:lnTo>
                <a:lnTo>
                  <a:pt x="20464" y="9903"/>
                </a:lnTo>
                <a:lnTo>
                  <a:pt x="20391" y="9928"/>
                </a:lnTo>
                <a:lnTo>
                  <a:pt x="20220" y="10001"/>
                </a:lnTo>
                <a:lnTo>
                  <a:pt x="20074" y="10098"/>
                </a:lnTo>
                <a:lnTo>
                  <a:pt x="19807" y="10293"/>
                </a:lnTo>
                <a:lnTo>
                  <a:pt x="19709" y="10341"/>
                </a:lnTo>
                <a:lnTo>
                  <a:pt x="19515" y="10487"/>
                </a:lnTo>
                <a:lnTo>
                  <a:pt x="19296" y="10390"/>
                </a:lnTo>
                <a:lnTo>
                  <a:pt x="19052" y="10341"/>
                </a:lnTo>
                <a:lnTo>
                  <a:pt x="19004" y="10098"/>
                </a:lnTo>
                <a:lnTo>
                  <a:pt x="19028" y="10025"/>
                </a:lnTo>
                <a:lnTo>
                  <a:pt x="19004" y="9976"/>
                </a:lnTo>
                <a:lnTo>
                  <a:pt x="18979" y="9903"/>
                </a:lnTo>
                <a:lnTo>
                  <a:pt x="18955" y="9782"/>
                </a:lnTo>
                <a:lnTo>
                  <a:pt x="18931" y="9563"/>
                </a:lnTo>
                <a:lnTo>
                  <a:pt x="18882" y="9319"/>
                </a:lnTo>
                <a:lnTo>
                  <a:pt x="18906" y="9246"/>
                </a:lnTo>
                <a:lnTo>
                  <a:pt x="18906" y="9149"/>
                </a:lnTo>
                <a:lnTo>
                  <a:pt x="18882" y="9100"/>
                </a:lnTo>
                <a:lnTo>
                  <a:pt x="18833" y="9052"/>
                </a:lnTo>
                <a:lnTo>
                  <a:pt x="18785" y="9027"/>
                </a:lnTo>
                <a:lnTo>
                  <a:pt x="18712" y="9003"/>
                </a:lnTo>
                <a:lnTo>
                  <a:pt x="18444" y="8979"/>
                </a:lnTo>
                <a:lnTo>
                  <a:pt x="17957" y="8979"/>
                </a:lnTo>
                <a:lnTo>
                  <a:pt x="17836" y="8954"/>
                </a:lnTo>
                <a:close/>
              </a:path>
            </a:pathLst>
          </a:custGeom>
          <a:solidFill>
            <a:srgbClr val="FFFFFF"/>
          </a:solidFill>
          <a:ln>
            <a:noFill/>
          </a:ln>
        </p:spPr>
        <p:txBody>
          <a:bodyPr spcFirstLastPara="1" wrap="square" lIns="91425" tIns="91425" rIns="91425" bIns="91425" anchor="ctr" anchorCtr="0">
            <a:noAutofit/>
          </a:bodyPr>
          <a:lstStyle/>
          <a:p>
            <a:endParaRPr/>
          </a:p>
        </p:txBody>
      </p:sp>
      <p:cxnSp>
        <p:nvCxnSpPr>
          <p:cNvPr id="8" name="Shape 286">
            <a:extLst>
              <a:ext uri="{FF2B5EF4-FFF2-40B4-BE49-F238E27FC236}">
                <a16:creationId xmlns:a16="http://schemas.microsoft.com/office/drawing/2014/main" id="{4F658176-C056-46A4-87C5-950E57586DE4}"/>
              </a:ext>
            </a:extLst>
          </p:cNvPr>
          <p:cNvCxnSpPr>
            <a:cxnSpLocks/>
          </p:cNvCxnSpPr>
          <p:nvPr/>
        </p:nvCxnSpPr>
        <p:spPr>
          <a:xfrm flipV="1">
            <a:off x="1528051" y="3787054"/>
            <a:ext cx="7553549" cy="22946"/>
          </a:xfrm>
          <a:prstGeom prst="straightConnector1">
            <a:avLst/>
          </a:prstGeom>
          <a:noFill/>
          <a:ln w="19050" cap="rnd" cmpd="sng">
            <a:solidFill>
              <a:srgbClr val="FFFFFF"/>
            </a:solidFill>
            <a:prstDash val="dash"/>
            <a:round/>
            <a:headEnd type="none" w="med" len="med"/>
            <a:tailEnd type="triangle" w="med" len="med"/>
          </a:ln>
        </p:spPr>
      </p:cxnSp>
      <p:sp>
        <p:nvSpPr>
          <p:cNvPr id="9" name="Shape 284">
            <a:extLst>
              <a:ext uri="{FF2B5EF4-FFF2-40B4-BE49-F238E27FC236}">
                <a16:creationId xmlns:a16="http://schemas.microsoft.com/office/drawing/2014/main" id="{2C672360-59DD-4CF5-892D-E40137C49561}"/>
              </a:ext>
            </a:extLst>
          </p:cNvPr>
          <p:cNvSpPr/>
          <p:nvPr/>
        </p:nvSpPr>
        <p:spPr>
          <a:xfrm>
            <a:off x="1536309" y="3634529"/>
            <a:ext cx="9135900" cy="506100"/>
          </a:xfrm>
          <a:prstGeom prst="rect">
            <a:avLst/>
          </a:prstGeom>
          <a:solidFill>
            <a:srgbClr val="20124D">
              <a:alpha val="21540"/>
            </a:srgbClr>
          </a:solidFill>
          <a:ln>
            <a:noFill/>
          </a:ln>
        </p:spPr>
        <p:txBody>
          <a:bodyPr spcFirstLastPara="1" wrap="square" lIns="91425" tIns="91425" rIns="91425" bIns="91425" anchor="ctr" anchorCtr="0">
            <a:noAutofit/>
          </a:bodyPr>
          <a:lstStyle/>
          <a:p>
            <a:endParaRPr/>
          </a:p>
        </p:txBody>
      </p:sp>
      <p:sp>
        <p:nvSpPr>
          <p:cNvPr id="10" name="Shape 290">
            <a:extLst>
              <a:ext uri="{FF2B5EF4-FFF2-40B4-BE49-F238E27FC236}">
                <a16:creationId xmlns:a16="http://schemas.microsoft.com/office/drawing/2014/main" id="{CEC0928A-66AD-4A8B-8DC1-9891A449975A}"/>
              </a:ext>
            </a:extLst>
          </p:cNvPr>
          <p:cNvSpPr txBox="1"/>
          <p:nvPr/>
        </p:nvSpPr>
        <p:spPr>
          <a:xfrm rot="20069163">
            <a:off x="1707069" y="2202151"/>
            <a:ext cx="1987455" cy="381000"/>
          </a:xfrm>
          <a:prstGeom prst="rect">
            <a:avLst/>
          </a:prstGeom>
          <a:noFill/>
          <a:ln>
            <a:noFill/>
          </a:ln>
        </p:spPr>
        <p:txBody>
          <a:bodyPr spcFirstLastPara="1" wrap="square" lIns="91425" tIns="91425" rIns="91425" bIns="91425" anchor="t" anchorCtr="0">
            <a:noAutofit/>
          </a:bodyPr>
          <a:lstStyle/>
          <a:p>
            <a:pPr algn="ctr"/>
            <a:r>
              <a:rPr lang="en-US" sz="1800" dirty="0" err="1">
                <a:solidFill>
                  <a:srgbClr val="FFFFFF"/>
                </a:solidFill>
                <a:latin typeface="Raleway"/>
                <a:ea typeface="Raleway"/>
                <a:cs typeface="Raleway"/>
                <a:sym typeface="Raleway"/>
              </a:rPr>
              <a:t>Behaviorismo</a:t>
            </a:r>
            <a:endParaRPr sz="1800" dirty="0">
              <a:solidFill>
                <a:srgbClr val="FFFFFF"/>
              </a:solidFill>
              <a:latin typeface="Raleway"/>
              <a:ea typeface="Raleway"/>
              <a:cs typeface="Raleway"/>
              <a:sym typeface="Raleway"/>
            </a:endParaRPr>
          </a:p>
        </p:txBody>
      </p:sp>
      <p:cxnSp>
        <p:nvCxnSpPr>
          <p:cNvPr id="11" name="Shape 287">
            <a:extLst>
              <a:ext uri="{FF2B5EF4-FFF2-40B4-BE49-F238E27FC236}">
                <a16:creationId xmlns:a16="http://schemas.microsoft.com/office/drawing/2014/main" id="{C054F98F-0E8E-4A3D-ABD9-84B087B6060A}"/>
              </a:ext>
            </a:extLst>
          </p:cNvPr>
          <p:cNvCxnSpPr>
            <a:cxnSpLocks/>
          </p:cNvCxnSpPr>
          <p:nvPr/>
        </p:nvCxnSpPr>
        <p:spPr>
          <a:xfrm flipV="1">
            <a:off x="2120919" y="2967237"/>
            <a:ext cx="0" cy="835161"/>
          </a:xfrm>
          <a:prstGeom prst="straightConnector1">
            <a:avLst/>
          </a:prstGeom>
          <a:noFill/>
          <a:ln w="19050" cap="flat" cmpd="sng">
            <a:solidFill>
              <a:srgbClr val="FFFFFF"/>
            </a:solidFill>
            <a:prstDash val="solid"/>
            <a:round/>
            <a:headEnd type="none" w="med" len="med"/>
            <a:tailEnd type="oval" w="med" len="med"/>
          </a:ln>
        </p:spPr>
      </p:cxnSp>
      <p:sp>
        <p:nvSpPr>
          <p:cNvPr id="12" name="Shape 290">
            <a:extLst>
              <a:ext uri="{FF2B5EF4-FFF2-40B4-BE49-F238E27FC236}">
                <a16:creationId xmlns:a16="http://schemas.microsoft.com/office/drawing/2014/main" id="{CB018506-D128-4D23-9763-A5AC82C5278D}"/>
              </a:ext>
            </a:extLst>
          </p:cNvPr>
          <p:cNvSpPr txBox="1"/>
          <p:nvPr/>
        </p:nvSpPr>
        <p:spPr>
          <a:xfrm rot="20069163">
            <a:off x="2828016" y="1980664"/>
            <a:ext cx="2894751" cy="381000"/>
          </a:xfrm>
          <a:prstGeom prst="rect">
            <a:avLst/>
          </a:prstGeom>
          <a:noFill/>
          <a:ln>
            <a:noFill/>
          </a:ln>
        </p:spPr>
        <p:txBody>
          <a:bodyPr spcFirstLastPara="1" wrap="square" lIns="91425" tIns="91425" rIns="91425" bIns="91425" anchor="t" anchorCtr="0">
            <a:noAutofit/>
          </a:bodyPr>
          <a:lstStyle/>
          <a:p>
            <a:pPr algn="ctr"/>
            <a:r>
              <a:rPr lang="en-US" sz="1800" b="1" dirty="0" err="1">
                <a:solidFill>
                  <a:schemeClr val="tx1">
                    <a:lumMod val="95000"/>
                    <a:lumOff val="5000"/>
                  </a:schemeClr>
                </a:solidFill>
                <a:latin typeface="Raleway"/>
                <a:ea typeface="Raleway"/>
                <a:cs typeface="Raleway"/>
                <a:sym typeface="Raleway"/>
              </a:rPr>
              <a:t>Teorías</a:t>
            </a:r>
            <a:r>
              <a:rPr lang="en-US" sz="1800" b="1" dirty="0">
                <a:solidFill>
                  <a:schemeClr val="tx1">
                    <a:lumMod val="95000"/>
                    <a:lumOff val="5000"/>
                  </a:schemeClr>
                </a:solidFill>
                <a:latin typeface="Raleway"/>
                <a:ea typeface="Raleway"/>
                <a:cs typeface="Raleway"/>
                <a:sym typeface="Raleway"/>
              </a:rPr>
              <a:t> de los </a:t>
            </a:r>
            <a:r>
              <a:rPr lang="en-US" sz="1800" b="1" dirty="0" err="1">
                <a:solidFill>
                  <a:schemeClr val="tx1">
                    <a:lumMod val="95000"/>
                    <a:lumOff val="5000"/>
                  </a:schemeClr>
                </a:solidFill>
                <a:latin typeface="Raleway"/>
                <a:ea typeface="Raleway"/>
                <a:cs typeface="Raleway"/>
                <a:sym typeface="Raleway"/>
              </a:rPr>
              <a:t>sistemas</a:t>
            </a:r>
            <a:endParaRPr sz="1800" b="1" dirty="0">
              <a:solidFill>
                <a:schemeClr val="tx1">
                  <a:lumMod val="95000"/>
                  <a:lumOff val="5000"/>
                </a:schemeClr>
              </a:solidFill>
              <a:latin typeface="Raleway"/>
              <a:ea typeface="Raleway"/>
              <a:cs typeface="Raleway"/>
              <a:sym typeface="Raleway"/>
            </a:endParaRPr>
          </a:p>
        </p:txBody>
      </p:sp>
      <p:sp>
        <p:nvSpPr>
          <p:cNvPr id="13" name="Shape 290">
            <a:extLst>
              <a:ext uri="{FF2B5EF4-FFF2-40B4-BE49-F238E27FC236}">
                <a16:creationId xmlns:a16="http://schemas.microsoft.com/office/drawing/2014/main" id="{C6398752-EF06-4A5F-B52D-60B0D85F04BC}"/>
              </a:ext>
            </a:extLst>
          </p:cNvPr>
          <p:cNvSpPr txBox="1"/>
          <p:nvPr/>
        </p:nvSpPr>
        <p:spPr>
          <a:xfrm rot="20069163">
            <a:off x="3543876" y="2245267"/>
            <a:ext cx="2308573" cy="381000"/>
          </a:xfrm>
          <a:prstGeom prst="rect">
            <a:avLst/>
          </a:prstGeom>
          <a:noFill/>
          <a:ln>
            <a:noFill/>
          </a:ln>
        </p:spPr>
        <p:txBody>
          <a:bodyPr spcFirstLastPara="1" wrap="square" lIns="91425" tIns="91425" rIns="91425" bIns="91425" anchor="t" anchorCtr="0">
            <a:noAutofit/>
          </a:bodyPr>
          <a:lstStyle/>
          <a:p>
            <a:pPr algn="ctr"/>
            <a:r>
              <a:rPr lang="en-US" sz="1800" b="1" dirty="0" err="1">
                <a:solidFill>
                  <a:schemeClr val="tx1">
                    <a:lumMod val="95000"/>
                    <a:lumOff val="5000"/>
                  </a:schemeClr>
                </a:solidFill>
                <a:latin typeface="Raleway"/>
                <a:ea typeface="Raleway"/>
                <a:cs typeface="Raleway"/>
                <a:sym typeface="Raleway"/>
              </a:rPr>
              <a:t>cognitivismo</a:t>
            </a:r>
            <a:endParaRPr sz="1800" b="1" dirty="0">
              <a:solidFill>
                <a:schemeClr val="tx1">
                  <a:lumMod val="95000"/>
                  <a:lumOff val="5000"/>
                </a:schemeClr>
              </a:solidFill>
              <a:latin typeface="Raleway"/>
              <a:ea typeface="Raleway"/>
              <a:cs typeface="Raleway"/>
              <a:sym typeface="Raleway"/>
            </a:endParaRPr>
          </a:p>
        </p:txBody>
      </p:sp>
      <p:sp>
        <p:nvSpPr>
          <p:cNvPr id="14" name="Shape 290">
            <a:extLst>
              <a:ext uri="{FF2B5EF4-FFF2-40B4-BE49-F238E27FC236}">
                <a16:creationId xmlns:a16="http://schemas.microsoft.com/office/drawing/2014/main" id="{6377525C-A525-443D-8C85-BACA9548B3CE}"/>
              </a:ext>
            </a:extLst>
          </p:cNvPr>
          <p:cNvSpPr txBox="1"/>
          <p:nvPr/>
        </p:nvSpPr>
        <p:spPr>
          <a:xfrm rot="20069163">
            <a:off x="4974014" y="2218558"/>
            <a:ext cx="2261541" cy="381000"/>
          </a:xfrm>
          <a:prstGeom prst="rect">
            <a:avLst/>
          </a:prstGeom>
          <a:noFill/>
          <a:ln>
            <a:noFill/>
          </a:ln>
        </p:spPr>
        <p:txBody>
          <a:bodyPr spcFirstLastPara="1" wrap="square" lIns="91425" tIns="91425" rIns="91425" bIns="91425" anchor="t" anchorCtr="0">
            <a:noAutofit/>
          </a:bodyPr>
          <a:lstStyle/>
          <a:p>
            <a:pPr algn="ctr"/>
            <a:r>
              <a:rPr lang="en-US" sz="1800" b="1" dirty="0" err="1">
                <a:solidFill>
                  <a:schemeClr val="tx1">
                    <a:lumMod val="95000"/>
                    <a:lumOff val="5000"/>
                  </a:schemeClr>
                </a:solidFill>
                <a:latin typeface="Raleway"/>
                <a:ea typeface="Raleway"/>
                <a:cs typeface="Raleway"/>
                <a:sym typeface="Raleway"/>
              </a:rPr>
              <a:t>Constructivismo</a:t>
            </a:r>
            <a:endParaRPr sz="1800" b="1" dirty="0">
              <a:solidFill>
                <a:schemeClr val="tx1">
                  <a:lumMod val="95000"/>
                  <a:lumOff val="5000"/>
                </a:schemeClr>
              </a:solidFill>
              <a:latin typeface="Raleway"/>
              <a:ea typeface="Raleway"/>
              <a:cs typeface="Raleway"/>
              <a:sym typeface="Raleway"/>
            </a:endParaRPr>
          </a:p>
        </p:txBody>
      </p:sp>
      <p:sp>
        <p:nvSpPr>
          <p:cNvPr id="15" name="Shape 290">
            <a:extLst>
              <a:ext uri="{FF2B5EF4-FFF2-40B4-BE49-F238E27FC236}">
                <a16:creationId xmlns:a16="http://schemas.microsoft.com/office/drawing/2014/main" id="{97B99E32-1A71-4612-A2DC-A27D00D1CF08}"/>
              </a:ext>
            </a:extLst>
          </p:cNvPr>
          <p:cNvSpPr txBox="1"/>
          <p:nvPr/>
        </p:nvSpPr>
        <p:spPr>
          <a:xfrm rot="20069163">
            <a:off x="5631994" y="2176217"/>
            <a:ext cx="3095454" cy="381000"/>
          </a:xfrm>
          <a:prstGeom prst="rect">
            <a:avLst/>
          </a:prstGeom>
          <a:noFill/>
          <a:ln>
            <a:noFill/>
          </a:ln>
        </p:spPr>
        <p:txBody>
          <a:bodyPr spcFirstLastPara="1" wrap="square" lIns="91425" tIns="91425" rIns="91425" bIns="91425" anchor="t" anchorCtr="0">
            <a:noAutofit/>
          </a:bodyPr>
          <a:lstStyle/>
          <a:p>
            <a:pPr algn="ctr"/>
            <a:r>
              <a:rPr lang="en-US" sz="1800" dirty="0" err="1">
                <a:solidFill>
                  <a:srgbClr val="FFFFFF"/>
                </a:solidFill>
                <a:latin typeface="Raleway"/>
                <a:ea typeface="Raleway"/>
                <a:cs typeface="Raleway"/>
                <a:sym typeface="Raleway"/>
              </a:rPr>
              <a:t>Conectivismo</a:t>
            </a:r>
            <a:endParaRPr sz="1800" dirty="0">
              <a:solidFill>
                <a:srgbClr val="FFFFFF"/>
              </a:solidFill>
              <a:latin typeface="Raleway"/>
              <a:ea typeface="Raleway"/>
              <a:cs typeface="Raleway"/>
              <a:sym typeface="Raleway"/>
            </a:endParaRPr>
          </a:p>
        </p:txBody>
      </p:sp>
      <p:sp>
        <p:nvSpPr>
          <p:cNvPr id="16" name="Shape 290">
            <a:extLst>
              <a:ext uri="{FF2B5EF4-FFF2-40B4-BE49-F238E27FC236}">
                <a16:creationId xmlns:a16="http://schemas.microsoft.com/office/drawing/2014/main" id="{3B464400-E1DD-4624-8CB5-2F5EC815F91B}"/>
              </a:ext>
            </a:extLst>
          </p:cNvPr>
          <p:cNvSpPr txBox="1"/>
          <p:nvPr/>
        </p:nvSpPr>
        <p:spPr>
          <a:xfrm>
            <a:off x="1532915" y="3787613"/>
            <a:ext cx="1191446" cy="381000"/>
          </a:xfrm>
          <a:prstGeom prst="rect">
            <a:avLst/>
          </a:prstGeom>
          <a:noFill/>
          <a:ln>
            <a:noFill/>
          </a:ln>
        </p:spPr>
        <p:txBody>
          <a:bodyPr spcFirstLastPara="1" wrap="square" lIns="91425" tIns="91425" rIns="91425" bIns="91425" anchor="t" anchorCtr="0">
            <a:noAutofit/>
          </a:bodyPr>
          <a:lstStyle/>
          <a:p>
            <a:pPr algn="ctr"/>
            <a:r>
              <a:rPr lang="en-US" sz="1800" dirty="0">
                <a:solidFill>
                  <a:srgbClr val="FFFFFF"/>
                </a:solidFill>
                <a:latin typeface="Raleway"/>
                <a:ea typeface="Raleway"/>
                <a:cs typeface="Raleway"/>
                <a:sym typeface="Raleway"/>
              </a:rPr>
              <a:t>1960</a:t>
            </a:r>
            <a:endParaRPr sz="1800" dirty="0">
              <a:solidFill>
                <a:srgbClr val="FFFFFF"/>
              </a:solidFill>
              <a:latin typeface="Raleway"/>
              <a:ea typeface="Raleway"/>
              <a:cs typeface="Raleway"/>
              <a:sym typeface="Raleway"/>
            </a:endParaRPr>
          </a:p>
        </p:txBody>
      </p:sp>
      <p:sp>
        <p:nvSpPr>
          <p:cNvPr id="17" name="Shape 290">
            <a:extLst>
              <a:ext uri="{FF2B5EF4-FFF2-40B4-BE49-F238E27FC236}">
                <a16:creationId xmlns:a16="http://schemas.microsoft.com/office/drawing/2014/main" id="{7EEBCE04-EB84-4F02-9B25-46D3ADE45E6F}"/>
              </a:ext>
            </a:extLst>
          </p:cNvPr>
          <p:cNvSpPr txBox="1"/>
          <p:nvPr/>
        </p:nvSpPr>
        <p:spPr>
          <a:xfrm>
            <a:off x="2627819" y="3787054"/>
            <a:ext cx="1191446" cy="381000"/>
          </a:xfrm>
          <a:prstGeom prst="rect">
            <a:avLst/>
          </a:prstGeom>
          <a:noFill/>
          <a:ln>
            <a:noFill/>
          </a:ln>
        </p:spPr>
        <p:txBody>
          <a:bodyPr spcFirstLastPara="1" wrap="square" lIns="91425" tIns="91425" rIns="91425" bIns="91425" anchor="t" anchorCtr="0">
            <a:noAutofit/>
          </a:bodyPr>
          <a:lstStyle/>
          <a:p>
            <a:pPr algn="ctr"/>
            <a:r>
              <a:rPr lang="en-US" sz="1800" dirty="0">
                <a:solidFill>
                  <a:srgbClr val="FFFFFF"/>
                </a:solidFill>
                <a:latin typeface="Raleway"/>
                <a:ea typeface="Raleway"/>
                <a:cs typeface="Raleway"/>
                <a:sym typeface="Raleway"/>
              </a:rPr>
              <a:t>1970</a:t>
            </a:r>
            <a:endParaRPr sz="1800" dirty="0">
              <a:solidFill>
                <a:srgbClr val="FFFFFF"/>
              </a:solidFill>
              <a:latin typeface="Raleway"/>
              <a:ea typeface="Raleway"/>
              <a:cs typeface="Raleway"/>
              <a:sym typeface="Raleway"/>
            </a:endParaRPr>
          </a:p>
        </p:txBody>
      </p:sp>
      <p:cxnSp>
        <p:nvCxnSpPr>
          <p:cNvPr id="18" name="Shape 287">
            <a:extLst>
              <a:ext uri="{FF2B5EF4-FFF2-40B4-BE49-F238E27FC236}">
                <a16:creationId xmlns:a16="http://schemas.microsoft.com/office/drawing/2014/main" id="{BC871BDF-DD4F-42CA-BC60-FEFE2E7ED822}"/>
              </a:ext>
            </a:extLst>
          </p:cNvPr>
          <p:cNvCxnSpPr>
            <a:cxnSpLocks/>
          </p:cNvCxnSpPr>
          <p:nvPr/>
        </p:nvCxnSpPr>
        <p:spPr>
          <a:xfrm flipV="1">
            <a:off x="3223542" y="2967236"/>
            <a:ext cx="0" cy="835161"/>
          </a:xfrm>
          <a:prstGeom prst="straightConnector1">
            <a:avLst/>
          </a:prstGeom>
          <a:noFill/>
          <a:ln w="19050" cap="flat" cmpd="sng">
            <a:solidFill>
              <a:srgbClr val="FFFFFF"/>
            </a:solidFill>
            <a:prstDash val="solid"/>
            <a:round/>
            <a:headEnd type="none" w="med" len="med"/>
            <a:tailEnd type="oval" w="med" len="med"/>
          </a:ln>
        </p:spPr>
      </p:cxnSp>
      <p:sp>
        <p:nvSpPr>
          <p:cNvPr id="19" name="Shape 290">
            <a:extLst>
              <a:ext uri="{FF2B5EF4-FFF2-40B4-BE49-F238E27FC236}">
                <a16:creationId xmlns:a16="http://schemas.microsoft.com/office/drawing/2014/main" id="{D4E67233-F042-45D6-914D-5431E8A9371C}"/>
              </a:ext>
            </a:extLst>
          </p:cNvPr>
          <p:cNvSpPr txBox="1"/>
          <p:nvPr/>
        </p:nvSpPr>
        <p:spPr>
          <a:xfrm>
            <a:off x="3540072" y="3759629"/>
            <a:ext cx="1191446" cy="381000"/>
          </a:xfrm>
          <a:prstGeom prst="rect">
            <a:avLst/>
          </a:prstGeom>
          <a:noFill/>
          <a:ln>
            <a:noFill/>
          </a:ln>
        </p:spPr>
        <p:txBody>
          <a:bodyPr spcFirstLastPara="1" wrap="square" lIns="91425" tIns="91425" rIns="91425" bIns="91425" anchor="t" anchorCtr="0">
            <a:noAutofit/>
          </a:bodyPr>
          <a:lstStyle/>
          <a:p>
            <a:pPr algn="ctr"/>
            <a:r>
              <a:rPr lang="en-US" sz="1800" dirty="0">
                <a:solidFill>
                  <a:srgbClr val="FFFFFF"/>
                </a:solidFill>
                <a:latin typeface="Raleway"/>
                <a:ea typeface="Raleway"/>
                <a:cs typeface="Raleway"/>
                <a:sym typeface="Raleway"/>
              </a:rPr>
              <a:t>1980</a:t>
            </a:r>
            <a:endParaRPr sz="1800" dirty="0">
              <a:solidFill>
                <a:srgbClr val="FFFFFF"/>
              </a:solidFill>
              <a:latin typeface="Raleway"/>
              <a:ea typeface="Raleway"/>
              <a:cs typeface="Raleway"/>
              <a:sym typeface="Raleway"/>
            </a:endParaRPr>
          </a:p>
        </p:txBody>
      </p:sp>
      <p:cxnSp>
        <p:nvCxnSpPr>
          <p:cNvPr id="20" name="Shape 287">
            <a:extLst>
              <a:ext uri="{FF2B5EF4-FFF2-40B4-BE49-F238E27FC236}">
                <a16:creationId xmlns:a16="http://schemas.microsoft.com/office/drawing/2014/main" id="{E55622B2-B8F6-445F-AF06-FC7B4F573CD9}"/>
              </a:ext>
            </a:extLst>
          </p:cNvPr>
          <p:cNvCxnSpPr>
            <a:cxnSpLocks/>
          </p:cNvCxnSpPr>
          <p:nvPr/>
        </p:nvCxnSpPr>
        <p:spPr>
          <a:xfrm flipV="1">
            <a:off x="4135795" y="2951894"/>
            <a:ext cx="0" cy="835161"/>
          </a:xfrm>
          <a:prstGeom prst="straightConnector1">
            <a:avLst/>
          </a:prstGeom>
          <a:noFill/>
          <a:ln w="19050" cap="flat" cmpd="sng">
            <a:solidFill>
              <a:srgbClr val="FFFFFF"/>
            </a:solidFill>
            <a:prstDash val="solid"/>
            <a:round/>
            <a:headEnd type="none" w="med" len="med"/>
            <a:tailEnd type="oval" w="med" len="med"/>
          </a:ln>
        </p:spPr>
      </p:cxnSp>
      <p:cxnSp>
        <p:nvCxnSpPr>
          <p:cNvPr id="21" name="Shape 287">
            <a:extLst>
              <a:ext uri="{FF2B5EF4-FFF2-40B4-BE49-F238E27FC236}">
                <a16:creationId xmlns:a16="http://schemas.microsoft.com/office/drawing/2014/main" id="{45875AF6-68B9-45E2-B5CB-136A77D86DAD}"/>
              </a:ext>
            </a:extLst>
          </p:cNvPr>
          <p:cNvCxnSpPr>
            <a:cxnSpLocks/>
          </p:cNvCxnSpPr>
          <p:nvPr/>
        </p:nvCxnSpPr>
        <p:spPr>
          <a:xfrm flipV="1">
            <a:off x="5370021" y="2974840"/>
            <a:ext cx="0" cy="835161"/>
          </a:xfrm>
          <a:prstGeom prst="straightConnector1">
            <a:avLst/>
          </a:prstGeom>
          <a:noFill/>
          <a:ln w="19050" cap="flat" cmpd="sng">
            <a:solidFill>
              <a:srgbClr val="FFFFFF"/>
            </a:solidFill>
            <a:prstDash val="solid"/>
            <a:round/>
            <a:headEnd type="none" w="med" len="med"/>
            <a:tailEnd type="oval" w="med" len="med"/>
          </a:ln>
        </p:spPr>
      </p:cxnSp>
      <p:sp>
        <p:nvSpPr>
          <p:cNvPr id="22" name="Shape 290">
            <a:extLst>
              <a:ext uri="{FF2B5EF4-FFF2-40B4-BE49-F238E27FC236}">
                <a16:creationId xmlns:a16="http://schemas.microsoft.com/office/drawing/2014/main" id="{EB40ECDD-D990-456B-BAFF-1D265D0D4880}"/>
              </a:ext>
            </a:extLst>
          </p:cNvPr>
          <p:cNvSpPr txBox="1"/>
          <p:nvPr/>
        </p:nvSpPr>
        <p:spPr>
          <a:xfrm>
            <a:off x="4708934" y="3741152"/>
            <a:ext cx="1191446" cy="381000"/>
          </a:xfrm>
          <a:prstGeom prst="rect">
            <a:avLst/>
          </a:prstGeom>
          <a:noFill/>
          <a:ln>
            <a:noFill/>
          </a:ln>
        </p:spPr>
        <p:txBody>
          <a:bodyPr spcFirstLastPara="1" wrap="square" lIns="91425" tIns="91425" rIns="91425" bIns="91425" anchor="t" anchorCtr="0">
            <a:noAutofit/>
          </a:bodyPr>
          <a:lstStyle/>
          <a:p>
            <a:pPr algn="ctr"/>
            <a:r>
              <a:rPr lang="en-US" sz="1800" dirty="0">
                <a:solidFill>
                  <a:srgbClr val="FFFFFF"/>
                </a:solidFill>
                <a:latin typeface="Raleway"/>
                <a:ea typeface="Raleway"/>
                <a:cs typeface="Raleway"/>
                <a:sym typeface="Raleway"/>
              </a:rPr>
              <a:t>1990</a:t>
            </a:r>
            <a:endParaRPr sz="1800" dirty="0">
              <a:solidFill>
                <a:srgbClr val="FFFFFF"/>
              </a:solidFill>
              <a:latin typeface="Raleway"/>
              <a:ea typeface="Raleway"/>
              <a:cs typeface="Raleway"/>
              <a:sym typeface="Raleway"/>
            </a:endParaRPr>
          </a:p>
        </p:txBody>
      </p:sp>
      <p:cxnSp>
        <p:nvCxnSpPr>
          <p:cNvPr id="23" name="Shape 287">
            <a:extLst>
              <a:ext uri="{FF2B5EF4-FFF2-40B4-BE49-F238E27FC236}">
                <a16:creationId xmlns:a16="http://schemas.microsoft.com/office/drawing/2014/main" id="{B20FDB6F-1AD6-459E-9779-D532334A8E79}"/>
              </a:ext>
            </a:extLst>
          </p:cNvPr>
          <p:cNvCxnSpPr>
            <a:cxnSpLocks/>
          </p:cNvCxnSpPr>
          <p:nvPr/>
        </p:nvCxnSpPr>
        <p:spPr>
          <a:xfrm flipV="1">
            <a:off x="6526973" y="2945390"/>
            <a:ext cx="0" cy="835161"/>
          </a:xfrm>
          <a:prstGeom prst="straightConnector1">
            <a:avLst/>
          </a:prstGeom>
          <a:noFill/>
          <a:ln w="19050" cap="flat" cmpd="sng">
            <a:solidFill>
              <a:srgbClr val="FFFFFF"/>
            </a:solidFill>
            <a:prstDash val="solid"/>
            <a:round/>
            <a:headEnd type="none" w="med" len="med"/>
            <a:tailEnd type="oval" w="med" len="med"/>
          </a:ln>
        </p:spPr>
      </p:cxnSp>
      <p:sp>
        <p:nvSpPr>
          <p:cNvPr id="24" name="Shape 290">
            <a:extLst>
              <a:ext uri="{FF2B5EF4-FFF2-40B4-BE49-F238E27FC236}">
                <a16:creationId xmlns:a16="http://schemas.microsoft.com/office/drawing/2014/main" id="{10FB11CE-0608-4243-97B9-B8E4962B897E}"/>
              </a:ext>
            </a:extLst>
          </p:cNvPr>
          <p:cNvSpPr txBox="1"/>
          <p:nvPr/>
        </p:nvSpPr>
        <p:spPr>
          <a:xfrm>
            <a:off x="5905581" y="3800791"/>
            <a:ext cx="1191446" cy="381000"/>
          </a:xfrm>
          <a:prstGeom prst="rect">
            <a:avLst/>
          </a:prstGeom>
          <a:noFill/>
          <a:ln>
            <a:noFill/>
          </a:ln>
        </p:spPr>
        <p:txBody>
          <a:bodyPr spcFirstLastPara="1" wrap="square" lIns="91425" tIns="91425" rIns="91425" bIns="91425" anchor="t" anchorCtr="0">
            <a:noAutofit/>
          </a:bodyPr>
          <a:lstStyle/>
          <a:p>
            <a:pPr algn="ctr"/>
            <a:r>
              <a:rPr lang="en-US" sz="1800" dirty="0">
                <a:solidFill>
                  <a:srgbClr val="FFFFFF"/>
                </a:solidFill>
                <a:latin typeface="Raleway"/>
                <a:ea typeface="Raleway"/>
                <a:cs typeface="Raleway"/>
                <a:sym typeface="Raleway"/>
              </a:rPr>
              <a:t>2000</a:t>
            </a:r>
            <a:endParaRPr sz="1800" dirty="0">
              <a:solidFill>
                <a:srgbClr val="FFFFFF"/>
              </a:solidFill>
              <a:latin typeface="Raleway"/>
              <a:ea typeface="Raleway"/>
              <a:cs typeface="Raleway"/>
              <a:sym typeface="Raleway"/>
            </a:endParaRPr>
          </a:p>
        </p:txBody>
      </p:sp>
      <p:sp>
        <p:nvSpPr>
          <p:cNvPr id="25" name="Shape 290">
            <a:extLst>
              <a:ext uri="{FF2B5EF4-FFF2-40B4-BE49-F238E27FC236}">
                <a16:creationId xmlns:a16="http://schemas.microsoft.com/office/drawing/2014/main" id="{BB132130-53EE-4CBC-85F3-6A578F4B4CF4}"/>
              </a:ext>
            </a:extLst>
          </p:cNvPr>
          <p:cNvSpPr txBox="1"/>
          <p:nvPr/>
        </p:nvSpPr>
        <p:spPr>
          <a:xfrm>
            <a:off x="6860615" y="3800791"/>
            <a:ext cx="2220985" cy="2242212"/>
          </a:xfrm>
          <a:prstGeom prst="rect">
            <a:avLst/>
          </a:prstGeom>
          <a:noFill/>
          <a:ln>
            <a:noFill/>
          </a:ln>
        </p:spPr>
        <p:txBody>
          <a:bodyPr spcFirstLastPara="1" wrap="square" lIns="91425" tIns="91425" rIns="91425" bIns="91425" anchor="t" anchorCtr="0">
            <a:noAutofit/>
          </a:bodyPr>
          <a:lstStyle/>
          <a:p>
            <a:pPr algn="ctr"/>
            <a:r>
              <a:rPr lang="en-US" sz="1800" b="1" dirty="0">
                <a:solidFill>
                  <a:schemeClr val="tx1">
                    <a:lumMod val="95000"/>
                    <a:lumOff val="5000"/>
                  </a:schemeClr>
                </a:solidFill>
                <a:latin typeface="Raleway"/>
                <a:ea typeface="Raleway"/>
                <a:cs typeface="Raleway"/>
                <a:sym typeface="Raleway"/>
              </a:rPr>
              <a:t>Era digital</a:t>
            </a:r>
            <a:br>
              <a:rPr lang="en-US" sz="1800" dirty="0">
                <a:solidFill>
                  <a:srgbClr val="FFFFFF"/>
                </a:solidFill>
                <a:latin typeface="Raleway"/>
                <a:ea typeface="Raleway"/>
                <a:cs typeface="Raleway"/>
                <a:sym typeface="Raleway"/>
              </a:rPr>
            </a:br>
            <a:endParaRPr lang="en-US" sz="1800" dirty="0">
              <a:solidFill>
                <a:srgbClr val="FFFFFF"/>
              </a:solidFill>
              <a:latin typeface="Raleway"/>
              <a:ea typeface="Raleway"/>
              <a:cs typeface="Raleway"/>
              <a:sym typeface="Raleway"/>
            </a:endParaRPr>
          </a:p>
          <a:p>
            <a:pPr algn="ctr"/>
            <a:r>
              <a:rPr lang="en-US" sz="1800" b="1" dirty="0" err="1">
                <a:solidFill>
                  <a:srgbClr val="FFFFFF"/>
                </a:solidFill>
                <a:latin typeface="Raleway"/>
                <a:ea typeface="Raleway"/>
                <a:cs typeface="Raleway"/>
                <a:sym typeface="Raleway"/>
              </a:rPr>
              <a:t>Flexibilidad</a:t>
            </a:r>
            <a:r>
              <a:rPr lang="en-US" sz="1800" b="1" dirty="0">
                <a:solidFill>
                  <a:srgbClr val="FFFFFF"/>
                </a:solidFill>
                <a:latin typeface="Raleway"/>
                <a:ea typeface="Raleway"/>
                <a:cs typeface="Raleway"/>
                <a:sym typeface="Raleway"/>
              </a:rPr>
              <a:t> y </a:t>
            </a:r>
            <a:r>
              <a:rPr lang="es-ES" sz="1800" b="1" dirty="0">
                <a:solidFill>
                  <a:srgbClr val="FFFFFF"/>
                </a:solidFill>
                <a:latin typeface="Raleway"/>
                <a:ea typeface="Raleway"/>
                <a:cs typeface="Raleway"/>
                <a:sym typeface="Raleway"/>
              </a:rPr>
              <a:t>A</a:t>
            </a:r>
            <a:r>
              <a:rPr lang="en-US" sz="1800" b="1" dirty="0" err="1">
                <a:solidFill>
                  <a:srgbClr val="FFFFFF"/>
                </a:solidFill>
                <a:latin typeface="Raleway"/>
                <a:ea typeface="Raleway"/>
                <a:cs typeface="Raleway"/>
                <a:sym typeface="Raleway"/>
              </a:rPr>
              <a:t>pertura</a:t>
            </a:r>
            <a:r>
              <a:rPr lang="en-US" sz="1800" b="1" dirty="0">
                <a:solidFill>
                  <a:srgbClr val="FFFFFF"/>
                </a:solidFill>
                <a:latin typeface="Raleway"/>
                <a:ea typeface="Raleway"/>
                <a:cs typeface="Raleway"/>
                <a:sym typeface="Raleway"/>
              </a:rPr>
              <a:t> de los</a:t>
            </a:r>
          </a:p>
          <a:p>
            <a:pPr algn="ctr"/>
            <a:r>
              <a:rPr lang="es-ES" sz="1800" b="1" dirty="0">
                <a:solidFill>
                  <a:srgbClr val="FFFFFF"/>
                </a:solidFill>
                <a:latin typeface="Raleway"/>
                <a:ea typeface="Raleway"/>
                <a:cs typeface="Raleway"/>
                <a:sym typeface="Raleway"/>
              </a:rPr>
              <a:t>M</a:t>
            </a:r>
            <a:r>
              <a:rPr lang="en-US" sz="1800" b="1" dirty="0" err="1">
                <a:solidFill>
                  <a:srgbClr val="FFFFFF"/>
                </a:solidFill>
                <a:latin typeface="Raleway"/>
                <a:ea typeface="Raleway"/>
                <a:cs typeface="Raleway"/>
                <a:sym typeface="Raleway"/>
              </a:rPr>
              <a:t>odelos</a:t>
            </a:r>
            <a:r>
              <a:rPr lang="en-US" sz="1800" b="1" dirty="0">
                <a:solidFill>
                  <a:srgbClr val="FFFFFF"/>
                </a:solidFill>
                <a:latin typeface="Raleway"/>
                <a:ea typeface="Raleway"/>
                <a:cs typeface="Raleway"/>
                <a:sym typeface="Raleway"/>
              </a:rPr>
              <a:t> de</a:t>
            </a:r>
          </a:p>
          <a:p>
            <a:pPr algn="ctr"/>
            <a:r>
              <a:rPr lang="es-ES" sz="1800" b="1" dirty="0">
                <a:solidFill>
                  <a:srgbClr val="FFFFFF"/>
                </a:solidFill>
                <a:latin typeface="Raleway"/>
                <a:ea typeface="Raleway"/>
                <a:cs typeface="Raleway"/>
                <a:sym typeface="Raleway"/>
              </a:rPr>
              <a:t>a</a:t>
            </a:r>
            <a:r>
              <a:rPr lang="en-US" sz="1800" b="1" dirty="0" err="1">
                <a:solidFill>
                  <a:srgbClr val="FFFFFF"/>
                </a:solidFill>
                <a:latin typeface="Raleway"/>
                <a:ea typeface="Raleway"/>
                <a:cs typeface="Raleway"/>
                <a:sym typeface="Raleway"/>
              </a:rPr>
              <a:t>prendizaje</a:t>
            </a:r>
            <a:endParaRPr sz="1800" b="1" dirty="0">
              <a:solidFill>
                <a:srgbClr val="FFFFFF"/>
              </a:solidFill>
              <a:latin typeface="Raleway"/>
              <a:ea typeface="Raleway"/>
              <a:cs typeface="Raleway"/>
              <a:sym typeface="Raleway"/>
            </a:endParaRPr>
          </a:p>
        </p:txBody>
      </p:sp>
      <p:sp>
        <p:nvSpPr>
          <p:cNvPr id="26" name="Rectángulo 25">
            <a:extLst>
              <a:ext uri="{FF2B5EF4-FFF2-40B4-BE49-F238E27FC236}">
                <a16:creationId xmlns:a16="http://schemas.microsoft.com/office/drawing/2014/main" id="{56C5C01B-5DDD-4324-8B0E-BC9B91F3909E}"/>
              </a:ext>
            </a:extLst>
          </p:cNvPr>
          <p:cNvSpPr/>
          <p:nvPr/>
        </p:nvSpPr>
        <p:spPr>
          <a:xfrm>
            <a:off x="1494108" y="5421644"/>
            <a:ext cx="5067282" cy="1169551"/>
          </a:xfrm>
          <a:prstGeom prst="rect">
            <a:avLst/>
          </a:prstGeom>
        </p:spPr>
        <p:txBody>
          <a:bodyPr wrap="square">
            <a:spAutoFit/>
          </a:bodyPr>
          <a:lstStyle/>
          <a:p>
            <a:pPr lvl="0"/>
            <a:r>
              <a:rPr lang="es-ES" b="1" dirty="0">
                <a:solidFill>
                  <a:schemeClr val="tx1">
                    <a:lumMod val="95000"/>
                    <a:lumOff val="5000"/>
                  </a:schemeClr>
                </a:solidFill>
              </a:rPr>
              <a:t>Debe tenerse en cuenta que el modelo instruccional no tiene interés en cómo está relacionada la información, sino en identificar los tipos de información que permitan desarrollar contenido educacional más significativo y motivante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7E71258-736A-41DD-AA43-B7031A6FAB71}"/>
              </a:ext>
            </a:extLst>
          </p:cNvPr>
          <p:cNvSpPr>
            <a:spLocks noGrp="1"/>
          </p:cNvSpPr>
          <p:nvPr>
            <p:ph type="title"/>
          </p:nvPr>
        </p:nvSpPr>
        <p:spPr>
          <a:xfrm>
            <a:off x="1849948" y="286697"/>
            <a:ext cx="3164513" cy="506100"/>
          </a:xfrm>
        </p:spPr>
        <p:txBody>
          <a:bodyPr/>
          <a:lstStyle/>
          <a:p>
            <a:r>
              <a:rPr lang="es-ES" sz="2400" b="1" dirty="0">
                <a:solidFill>
                  <a:schemeClr val="tx1">
                    <a:lumMod val="95000"/>
                    <a:lumOff val="5000"/>
                  </a:schemeClr>
                </a:solidFill>
              </a:rPr>
              <a:t>Modelo ADDIE</a:t>
            </a:r>
            <a:endParaRPr lang="en-US" sz="2400" b="1" dirty="0">
              <a:solidFill>
                <a:schemeClr val="tx1">
                  <a:lumMod val="95000"/>
                  <a:lumOff val="5000"/>
                </a:schemeClr>
              </a:solidFill>
            </a:endParaRPr>
          </a:p>
        </p:txBody>
      </p:sp>
      <p:sp>
        <p:nvSpPr>
          <p:cNvPr id="3" name="Marcador de texto 2">
            <a:extLst>
              <a:ext uri="{FF2B5EF4-FFF2-40B4-BE49-F238E27FC236}">
                <a16:creationId xmlns:a16="http://schemas.microsoft.com/office/drawing/2014/main" id="{1F05972D-08A4-424B-BF09-307948415D38}"/>
              </a:ext>
            </a:extLst>
          </p:cNvPr>
          <p:cNvSpPr>
            <a:spLocks noGrp="1"/>
          </p:cNvSpPr>
          <p:nvPr>
            <p:ph type="body" idx="1"/>
          </p:nvPr>
        </p:nvSpPr>
        <p:spPr>
          <a:xfrm>
            <a:off x="510722" y="2226516"/>
            <a:ext cx="2804688" cy="2404968"/>
          </a:xfrm>
        </p:spPr>
        <p:txBody>
          <a:bodyPr/>
          <a:lstStyle/>
          <a:p>
            <a:r>
              <a:rPr lang="es-ES" b="1" dirty="0">
                <a:solidFill>
                  <a:schemeClr val="tx1">
                    <a:lumMod val="95000"/>
                    <a:lumOff val="5000"/>
                  </a:schemeClr>
                </a:solidFill>
              </a:rPr>
              <a:t>Modelo genérico de DI</a:t>
            </a:r>
          </a:p>
          <a:p>
            <a:r>
              <a:rPr lang="es-ES" b="1" dirty="0">
                <a:solidFill>
                  <a:schemeClr val="tx1">
                    <a:lumMod val="95000"/>
                    <a:lumOff val="5000"/>
                  </a:schemeClr>
                </a:solidFill>
              </a:rPr>
              <a:t>(</a:t>
            </a:r>
            <a:r>
              <a:rPr lang="es-ES" b="1" dirty="0" err="1">
                <a:solidFill>
                  <a:schemeClr val="tx1">
                    <a:lumMod val="95000"/>
                    <a:lumOff val="5000"/>
                  </a:schemeClr>
                </a:solidFill>
              </a:rPr>
              <a:t>Molenda</a:t>
            </a:r>
            <a:r>
              <a:rPr lang="es-ES" b="1" dirty="0">
                <a:solidFill>
                  <a:schemeClr val="tx1">
                    <a:lumMod val="95000"/>
                    <a:lumOff val="5000"/>
                  </a:schemeClr>
                </a:solidFill>
              </a:rPr>
              <a:t>, 2003)</a:t>
            </a:r>
            <a:endParaRPr lang="en-US" b="1" dirty="0">
              <a:solidFill>
                <a:schemeClr val="tx1">
                  <a:lumMod val="95000"/>
                  <a:lumOff val="5000"/>
                </a:schemeClr>
              </a:solidFill>
            </a:endParaRPr>
          </a:p>
        </p:txBody>
      </p:sp>
      <p:sp>
        <p:nvSpPr>
          <p:cNvPr id="4" name="Marcador de número de diapositiva 3">
            <a:extLst>
              <a:ext uri="{FF2B5EF4-FFF2-40B4-BE49-F238E27FC236}">
                <a16:creationId xmlns:a16="http://schemas.microsoft.com/office/drawing/2014/main" id="{F33EE4A3-A1C4-4C0E-A514-5F6E437500E1}"/>
              </a:ext>
            </a:extLst>
          </p:cNvPr>
          <p:cNvSpPr>
            <a:spLocks noGrp="1"/>
          </p:cNvSpPr>
          <p:nvPr>
            <p:ph type="sldNum" idx="12"/>
          </p:nvPr>
        </p:nvSpPr>
        <p:spPr/>
        <p:txBody>
          <a:bodyPr/>
          <a:lstStyle/>
          <a:p>
            <a:fld id="{00000000-1234-1234-1234-123412341234}" type="slidenum">
              <a:rPr lang="en-US" smtClean="0"/>
              <a:pPr/>
              <a:t>8</a:t>
            </a:fld>
            <a:endParaRPr lang="en-US"/>
          </a:p>
        </p:txBody>
      </p:sp>
      <p:pic>
        <p:nvPicPr>
          <p:cNvPr id="5" name="Imagen 4">
            <a:extLst>
              <a:ext uri="{FF2B5EF4-FFF2-40B4-BE49-F238E27FC236}">
                <a16:creationId xmlns:a16="http://schemas.microsoft.com/office/drawing/2014/main" id="{864D6BCF-AF5B-431A-8A1A-F07A936F71E2}"/>
              </a:ext>
            </a:extLst>
          </p:cNvPr>
          <p:cNvPicPr/>
          <p:nvPr/>
        </p:nvPicPr>
        <p:blipFill>
          <a:blip r:embed="rId2">
            <a:extLst>
              <a:ext uri="{28A0092B-C50C-407E-A947-70E740481C1C}">
                <a14:useLocalDpi xmlns:a14="http://schemas.microsoft.com/office/drawing/2010/main" val="0"/>
              </a:ext>
            </a:extLst>
          </a:blip>
          <a:stretch>
            <a:fillRect/>
          </a:stretch>
        </p:blipFill>
        <p:spPr>
          <a:xfrm>
            <a:off x="3994044" y="1638253"/>
            <a:ext cx="6284890" cy="4426950"/>
          </a:xfrm>
          <a:prstGeom prst="rect">
            <a:avLst/>
          </a:prstGeom>
          <a:ln>
            <a:noFill/>
          </a:ln>
          <a:effectLst>
            <a:outerShdw blurRad="292100" dist="139700" dir="2700000" algn="tl" rotWithShape="0">
              <a:srgbClr val="333333">
                <a:alpha val="65000"/>
              </a:srgbClr>
            </a:outerShdw>
          </a:effectLst>
        </p:spPr>
      </p:pic>
      <p:sp>
        <p:nvSpPr>
          <p:cNvPr id="6" name="Shape 432">
            <a:extLst>
              <a:ext uri="{FF2B5EF4-FFF2-40B4-BE49-F238E27FC236}">
                <a16:creationId xmlns:a16="http://schemas.microsoft.com/office/drawing/2014/main" id="{EC75AA37-4686-48E1-A7A6-946514A484C5}"/>
              </a:ext>
            </a:extLst>
          </p:cNvPr>
          <p:cNvSpPr/>
          <p:nvPr/>
        </p:nvSpPr>
        <p:spPr>
          <a:xfrm>
            <a:off x="275827" y="22372"/>
            <a:ext cx="1191446" cy="992162"/>
          </a:xfrm>
          <a:custGeom>
            <a:avLst/>
            <a:gdLst/>
            <a:ahLst/>
            <a:cxnLst/>
            <a:rect l="0" t="0" r="0" b="0"/>
            <a:pathLst>
              <a:path w="22532" h="18226" extrusionOk="0">
                <a:moveTo>
                  <a:pt x="7640" y="5499"/>
                </a:moveTo>
                <a:lnTo>
                  <a:pt x="7859" y="5524"/>
                </a:lnTo>
                <a:lnTo>
                  <a:pt x="8078" y="5572"/>
                </a:lnTo>
                <a:lnTo>
                  <a:pt x="8297" y="5645"/>
                </a:lnTo>
                <a:lnTo>
                  <a:pt x="8492" y="5743"/>
                </a:lnTo>
                <a:lnTo>
                  <a:pt x="8662" y="5840"/>
                </a:lnTo>
                <a:lnTo>
                  <a:pt x="8833" y="5986"/>
                </a:lnTo>
                <a:lnTo>
                  <a:pt x="9003" y="6132"/>
                </a:lnTo>
                <a:lnTo>
                  <a:pt x="9125" y="6302"/>
                </a:lnTo>
                <a:lnTo>
                  <a:pt x="9246" y="6473"/>
                </a:lnTo>
                <a:lnTo>
                  <a:pt x="9344" y="6667"/>
                </a:lnTo>
                <a:lnTo>
                  <a:pt x="9417" y="6862"/>
                </a:lnTo>
                <a:lnTo>
                  <a:pt x="9465" y="7081"/>
                </a:lnTo>
                <a:lnTo>
                  <a:pt x="9490" y="7300"/>
                </a:lnTo>
                <a:lnTo>
                  <a:pt x="9514" y="7543"/>
                </a:lnTo>
                <a:lnTo>
                  <a:pt x="9490" y="7762"/>
                </a:lnTo>
                <a:lnTo>
                  <a:pt x="9441" y="7932"/>
                </a:lnTo>
                <a:lnTo>
                  <a:pt x="9392" y="8103"/>
                </a:lnTo>
                <a:lnTo>
                  <a:pt x="9319" y="8249"/>
                </a:lnTo>
                <a:lnTo>
                  <a:pt x="9246" y="8419"/>
                </a:lnTo>
                <a:lnTo>
                  <a:pt x="9149" y="8541"/>
                </a:lnTo>
                <a:lnTo>
                  <a:pt x="9027" y="8687"/>
                </a:lnTo>
                <a:lnTo>
                  <a:pt x="8784" y="8906"/>
                </a:lnTo>
                <a:lnTo>
                  <a:pt x="8516" y="9100"/>
                </a:lnTo>
                <a:lnTo>
                  <a:pt x="8200" y="9246"/>
                </a:lnTo>
                <a:lnTo>
                  <a:pt x="7884" y="9368"/>
                </a:lnTo>
                <a:lnTo>
                  <a:pt x="7543" y="9417"/>
                </a:lnTo>
                <a:lnTo>
                  <a:pt x="7348" y="9441"/>
                </a:lnTo>
                <a:lnTo>
                  <a:pt x="7178" y="9441"/>
                </a:lnTo>
                <a:lnTo>
                  <a:pt x="6984" y="9417"/>
                </a:lnTo>
                <a:lnTo>
                  <a:pt x="6789" y="9368"/>
                </a:lnTo>
                <a:lnTo>
                  <a:pt x="6619" y="9295"/>
                </a:lnTo>
                <a:lnTo>
                  <a:pt x="6448" y="9222"/>
                </a:lnTo>
                <a:lnTo>
                  <a:pt x="6278" y="9149"/>
                </a:lnTo>
                <a:lnTo>
                  <a:pt x="6132" y="9027"/>
                </a:lnTo>
                <a:lnTo>
                  <a:pt x="5986" y="8930"/>
                </a:lnTo>
                <a:lnTo>
                  <a:pt x="5840" y="8784"/>
                </a:lnTo>
                <a:lnTo>
                  <a:pt x="5718" y="8638"/>
                </a:lnTo>
                <a:lnTo>
                  <a:pt x="5621" y="8492"/>
                </a:lnTo>
                <a:lnTo>
                  <a:pt x="5524" y="8322"/>
                </a:lnTo>
                <a:lnTo>
                  <a:pt x="5451" y="8151"/>
                </a:lnTo>
                <a:lnTo>
                  <a:pt x="5402" y="7981"/>
                </a:lnTo>
                <a:lnTo>
                  <a:pt x="5378" y="7786"/>
                </a:lnTo>
                <a:lnTo>
                  <a:pt x="5378" y="7543"/>
                </a:lnTo>
                <a:lnTo>
                  <a:pt x="5402" y="7324"/>
                </a:lnTo>
                <a:lnTo>
                  <a:pt x="5451" y="7130"/>
                </a:lnTo>
                <a:lnTo>
                  <a:pt x="5524" y="6911"/>
                </a:lnTo>
                <a:lnTo>
                  <a:pt x="5621" y="6716"/>
                </a:lnTo>
                <a:lnTo>
                  <a:pt x="5743" y="6521"/>
                </a:lnTo>
                <a:lnTo>
                  <a:pt x="5889" y="6351"/>
                </a:lnTo>
                <a:lnTo>
                  <a:pt x="6035" y="6181"/>
                </a:lnTo>
                <a:lnTo>
                  <a:pt x="6181" y="6035"/>
                </a:lnTo>
                <a:lnTo>
                  <a:pt x="6351" y="5937"/>
                </a:lnTo>
                <a:lnTo>
                  <a:pt x="6521" y="5840"/>
                </a:lnTo>
                <a:lnTo>
                  <a:pt x="6692" y="5743"/>
                </a:lnTo>
                <a:lnTo>
                  <a:pt x="7032" y="5621"/>
                </a:lnTo>
                <a:lnTo>
                  <a:pt x="7421" y="5499"/>
                </a:lnTo>
                <a:close/>
                <a:moveTo>
                  <a:pt x="7665" y="4988"/>
                </a:moveTo>
                <a:lnTo>
                  <a:pt x="7373" y="5013"/>
                </a:lnTo>
                <a:lnTo>
                  <a:pt x="7300" y="5013"/>
                </a:lnTo>
                <a:lnTo>
                  <a:pt x="7251" y="5037"/>
                </a:lnTo>
                <a:lnTo>
                  <a:pt x="7178" y="5110"/>
                </a:lnTo>
                <a:lnTo>
                  <a:pt x="6984" y="5159"/>
                </a:lnTo>
                <a:lnTo>
                  <a:pt x="6789" y="5207"/>
                </a:lnTo>
                <a:lnTo>
                  <a:pt x="6619" y="5280"/>
                </a:lnTo>
                <a:lnTo>
                  <a:pt x="6424" y="5353"/>
                </a:lnTo>
                <a:lnTo>
                  <a:pt x="6083" y="5548"/>
                </a:lnTo>
                <a:lnTo>
                  <a:pt x="5791" y="5791"/>
                </a:lnTo>
                <a:lnTo>
                  <a:pt x="5597" y="5962"/>
                </a:lnTo>
                <a:lnTo>
                  <a:pt x="5426" y="6156"/>
                </a:lnTo>
                <a:lnTo>
                  <a:pt x="5280" y="6400"/>
                </a:lnTo>
                <a:lnTo>
                  <a:pt x="5134" y="6619"/>
                </a:lnTo>
                <a:lnTo>
                  <a:pt x="5037" y="6862"/>
                </a:lnTo>
                <a:lnTo>
                  <a:pt x="4964" y="7130"/>
                </a:lnTo>
                <a:lnTo>
                  <a:pt x="4915" y="7397"/>
                </a:lnTo>
                <a:lnTo>
                  <a:pt x="4891" y="7665"/>
                </a:lnTo>
                <a:lnTo>
                  <a:pt x="4915" y="7908"/>
                </a:lnTo>
                <a:lnTo>
                  <a:pt x="4940" y="8151"/>
                </a:lnTo>
                <a:lnTo>
                  <a:pt x="5013" y="8395"/>
                </a:lnTo>
                <a:lnTo>
                  <a:pt x="5110" y="8614"/>
                </a:lnTo>
                <a:lnTo>
                  <a:pt x="5232" y="8808"/>
                </a:lnTo>
                <a:lnTo>
                  <a:pt x="5378" y="9003"/>
                </a:lnTo>
                <a:lnTo>
                  <a:pt x="5548" y="9173"/>
                </a:lnTo>
                <a:lnTo>
                  <a:pt x="5743" y="9344"/>
                </a:lnTo>
                <a:lnTo>
                  <a:pt x="5937" y="9490"/>
                </a:lnTo>
                <a:lnTo>
                  <a:pt x="6132" y="9611"/>
                </a:lnTo>
                <a:lnTo>
                  <a:pt x="6351" y="9709"/>
                </a:lnTo>
                <a:lnTo>
                  <a:pt x="6594" y="9806"/>
                </a:lnTo>
                <a:lnTo>
                  <a:pt x="6838" y="9855"/>
                </a:lnTo>
                <a:lnTo>
                  <a:pt x="7057" y="9903"/>
                </a:lnTo>
                <a:lnTo>
                  <a:pt x="7300" y="9928"/>
                </a:lnTo>
                <a:lnTo>
                  <a:pt x="7543" y="9903"/>
                </a:lnTo>
                <a:lnTo>
                  <a:pt x="7762" y="9879"/>
                </a:lnTo>
                <a:lnTo>
                  <a:pt x="7981" y="9855"/>
                </a:lnTo>
                <a:lnTo>
                  <a:pt x="8176" y="9782"/>
                </a:lnTo>
                <a:lnTo>
                  <a:pt x="8395" y="9709"/>
                </a:lnTo>
                <a:lnTo>
                  <a:pt x="8589" y="9636"/>
                </a:lnTo>
                <a:lnTo>
                  <a:pt x="8784" y="9514"/>
                </a:lnTo>
                <a:lnTo>
                  <a:pt x="8954" y="9392"/>
                </a:lnTo>
                <a:lnTo>
                  <a:pt x="9125" y="9271"/>
                </a:lnTo>
                <a:lnTo>
                  <a:pt x="9295" y="9125"/>
                </a:lnTo>
                <a:lnTo>
                  <a:pt x="9441" y="8979"/>
                </a:lnTo>
                <a:lnTo>
                  <a:pt x="9563" y="8808"/>
                </a:lnTo>
                <a:lnTo>
                  <a:pt x="9684" y="8614"/>
                </a:lnTo>
                <a:lnTo>
                  <a:pt x="9782" y="8419"/>
                </a:lnTo>
                <a:lnTo>
                  <a:pt x="9855" y="8224"/>
                </a:lnTo>
                <a:lnTo>
                  <a:pt x="9928" y="8030"/>
                </a:lnTo>
                <a:lnTo>
                  <a:pt x="9976" y="7811"/>
                </a:lnTo>
                <a:lnTo>
                  <a:pt x="10001" y="7519"/>
                </a:lnTo>
                <a:lnTo>
                  <a:pt x="10001" y="7227"/>
                </a:lnTo>
                <a:lnTo>
                  <a:pt x="9952" y="6959"/>
                </a:lnTo>
                <a:lnTo>
                  <a:pt x="9903" y="6692"/>
                </a:lnTo>
                <a:lnTo>
                  <a:pt x="9806" y="6448"/>
                </a:lnTo>
                <a:lnTo>
                  <a:pt x="9660" y="6205"/>
                </a:lnTo>
                <a:lnTo>
                  <a:pt x="9514" y="5986"/>
                </a:lnTo>
                <a:lnTo>
                  <a:pt x="9344" y="5767"/>
                </a:lnTo>
                <a:lnTo>
                  <a:pt x="9149" y="5597"/>
                </a:lnTo>
                <a:lnTo>
                  <a:pt x="8930" y="5426"/>
                </a:lnTo>
                <a:lnTo>
                  <a:pt x="8711" y="5280"/>
                </a:lnTo>
                <a:lnTo>
                  <a:pt x="8468" y="5159"/>
                </a:lnTo>
                <a:lnTo>
                  <a:pt x="8200" y="5086"/>
                </a:lnTo>
                <a:lnTo>
                  <a:pt x="7932" y="5013"/>
                </a:lnTo>
                <a:lnTo>
                  <a:pt x="7665" y="4988"/>
                </a:lnTo>
                <a:close/>
                <a:moveTo>
                  <a:pt x="6570" y="414"/>
                </a:moveTo>
                <a:lnTo>
                  <a:pt x="6789" y="438"/>
                </a:lnTo>
                <a:lnTo>
                  <a:pt x="7032" y="438"/>
                </a:lnTo>
                <a:lnTo>
                  <a:pt x="7494" y="462"/>
                </a:lnTo>
                <a:lnTo>
                  <a:pt x="8103" y="487"/>
                </a:lnTo>
                <a:lnTo>
                  <a:pt x="8395" y="511"/>
                </a:lnTo>
                <a:lnTo>
                  <a:pt x="8687" y="511"/>
                </a:lnTo>
                <a:lnTo>
                  <a:pt x="8687" y="681"/>
                </a:lnTo>
                <a:lnTo>
                  <a:pt x="8687" y="852"/>
                </a:lnTo>
                <a:lnTo>
                  <a:pt x="8419" y="754"/>
                </a:lnTo>
                <a:lnTo>
                  <a:pt x="8273" y="730"/>
                </a:lnTo>
                <a:lnTo>
                  <a:pt x="8127" y="706"/>
                </a:lnTo>
                <a:lnTo>
                  <a:pt x="8005" y="706"/>
                </a:lnTo>
                <a:lnTo>
                  <a:pt x="7859" y="730"/>
                </a:lnTo>
                <a:lnTo>
                  <a:pt x="7738" y="779"/>
                </a:lnTo>
                <a:lnTo>
                  <a:pt x="7640" y="876"/>
                </a:lnTo>
                <a:lnTo>
                  <a:pt x="7616" y="925"/>
                </a:lnTo>
                <a:lnTo>
                  <a:pt x="7616" y="949"/>
                </a:lnTo>
                <a:lnTo>
                  <a:pt x="7640" y="998"/>
                </a:lnTo>
                <a:lnTo>
                  <a:pt x="7957" y="998"/>
                </a:lnTo>
                <a:lnTo>
                  <a:pt x="8224" y="1022"/>
                </a:lnTo>
                <a:lnTo>
                  <a:pt x="8468" y="1095"/>
                </a:lnTo>
                <a:lnTo>
                  <a:pt x="8735" y="1192"/>
                </a:lnTo>
                <a:lnTo>
                  <a:pt x="8760" y="1338"/>
                </a:lnTo>
                <a:lnTo>
                  <a:pt x="8565" y="1338"/>
                </a:lnTo>
                <a:lnTo>
                  <a:pt x="7932" y="1290"/>
                </a:lnTo>
                <a:lnTo>
                  <a:pt x="7713" y="1265"/>
                </a:lnTo>
                <a:lnTo>
                  <a:pt x="7616" y="1265"/>
                </a:lnTo>
                <a:lnTo>
                  <a:pt x="7494" y="1314"/>
                </a:lnTo>
                <a:lnTo>
                  <a:pt x="7470" y="1363"/>
                </a:lnTo>
                <a:lnTo>
                  <a:pt x="7470" y="1411"/>
                </a:lnTo>
                <a:lnTo>
                  <a:pt x="7519" y="1509"/>
                </a:lnTo>
                <a:lnTo>
                  <a:pt x="7592" y="1582"/>
                </a:lnTo>
                <a:lnTo>
                  <a:pt x="7689" y="1630"/>
                </a:lnTo>
                <a:lnTo>
                  <a:pt x="7786" y="1655"/>
                </a:lnTo>
                <a:lnTo>
                  <a:pt x="8030" y="1679"/>
                </a:lnTo>
                <a:lnTo>
                  <a:pt x="8224" y="1703"/>
                </a:lnTo>
                <a:lnTo>
                  <a:pt x="8516" y="1752"/>
                </a:lnTo>
                <a:lnTo>
                  <a:pt x="8833" y="1776"/>
                </a:lnTo>
                <a:lnTo>
                  <a:pt x="8881" y="2117"/>
                </a:lnTo>
                <a:lnTo>
                  <a:pt x="8857" y="2117"/>
                </a:lnTo>
                <a:lnTo>
                  <a:pt x="8711" y="2068"/>
                </a:lnTo>
                <a:lnTo>
                  <a:pt x="8565" y="2020"/>
                </a:lnTo>
                <a:lnTo>
                  <a:pt x="8249" y="1995"/>
                </a:lnTo>
                <a:lnTo>
                  <a:pt x="8005" y="1947"/>
                </a:lnTo>
                <a:lnTo>
                  <a:pt x="7713" y="1947"/>
                </a:lnTo>
                <a:lnTo>
                  <a:pt x="7713" y="1995"/>
                </a:lnTo>
                <a:lnTo>
                  <a:pt x="7689" y="2044"/>
                </a:lnTo>
                <a:lnTo>
                  <a:pt x="7762" y="2166"/>
                </a:lnTo>
                <a:lnTo>
                  <a:pt x="7835" y="2239"/>
                </a:lnTo>
                <a:lnTo>
                  <a:pt x="7957" y="2287"/>
                </a:lnTo>
                <a:lnTo>
                  <a:pt x="8078" y="2336"/>
                </a:lnTo>
                <a:lnTo>
                  <a:pt x="8419" y="2409"/>
                </a:lnTo>
                <a:lnTo>
                  <a:pt x="8760" y="2458"/>
                </a:lnTo>
                <a:lnTo>
                  <a:pt x="8833" y="2458"/>
                </a:lnTo>
                <a:lnTo>
                  <a:pt x="8881" y="2433"/>
                </a:lnTo>
                <a:lnTo>
                  <a:pt x="8930" y="2409"/>
                </a:lnTo>
                <a:lnTo>
                  <a:pt x="8954" y="2385"/>
                </a:lnTo>
                <a:lnTo>
                  <a:pt x="9027" y="2506"/>
                </a:lnTo>
                <a:lnTo>
                  <a:pt x="9076" y="2579"/>
                </a:lnTo>
                <a:lnTo>
                  <a:pt x="9125" y="2604"/>
                </a:lnTo>
                <a:lnTo>
                  <a:pt x="9198" y="2628"/>
                </a:lnTo>
                <a:lnTo>
                  <a:pt x="9246" y="2628"/>
                </a:lnTo>
                <a:lnTo>
                  <a:pt x="9490" y="2701"/>
                </a:lnTo>
                <a:lnTo>
                  <a:pt x="9733" y="2798"/>
                </a:lnTo>
                <a:lnTo>
                  <a:pt x="9952" y="2920"/>
                </a:lnTo>
                <a:lnTo>
                  <a:pt x="10171" y="3066"/>
                </a:lnTo>
                <a:lnTo>
                  <a:pt x="10220" y="3090"/>
                </a:lnTo>
                <a:lnTo>
                  <a:pt x="10268" y="3115"/>
                </a:lnTo>
                <a:lnTo>
                  <a:pt x="10390" y="3115"/>
                </a:lnTo>
                <a:lnTo>
                  <a:pt x="10463" y="3042"/>
                </a:lnTo>
                <a:lnTo>
                  <a:pt x="10512" y="2969"/>
                </a:lnTo>
                <a:lnTo>
                  <a:pt x="10633" y="2896"/>
                </a:lnTo>
                <a:lnTo>
                  <a:pt x="10755" y="2823"/>
                </a:lnTo>
                <a:lnTo>
                  <a:pt x="10950" y="2652"/>
                </a:lnTo>
                <a:lnTo>
                  <a:pt x="11412" y="2312"/>
                </a:lnTo>
                <a:lnTo>
                  <a:pt x="11655" y="2166"/>
                </a:lnTo>
                <a:lnTo>
                  <a:pt x="11899" y="2044"/>
                </a:lnTo>
                <a:lnTo>
                  <a:pt x="11972" y="1995"/>
                </a:lnTo>
                <a:lnTo>
                  <a:pt x="11996" y="1947"/>
                </a:lnTo>
                <a:lnTo>
                  <a:pt x="12093" y="2020"/>
                </a:lnTo>
                <a:lnTo>
                  <a:pt x="12385" y="2239"/>
                </a:lnTo>
                <a:lnTo>
                  <a:pt x="12653" y="2458"/>
                </a:lnTo>
                <a:lnTo>
                  <a:pt x="12872" y="2701"/>
                </a:lnTo>
                <a:lnTo>
                  <a:pt x="13091" y="2944"/>
                </a:lnTo>
                <a:lnTo>
                  <a:pt x="13188" y="3066"/>
                </a:lnTo>
                <a:lnTo>
                  <a:pt x="13286" y="3188"/>
                </a:lnTo>
                <a:lnTo>
                  <a:pt x="13115" y="3382"/>
                </a:lnTo>
                <a:lnTo>
                  <a:pt x="12896" y="3188"/>
                </a:lnTo>
                <a:lnTo>
                  <a:pt x="12677" y="2993"/>
                </a:lnTo>
                <a:lnTo>
                  <a:pt x="12580" y="2920"/>
                </a:lnTo>
                <a:lnTo>
                  <a:pt x="12458" y="2871"/>
                </a:lnTo>
                <a:lnTo>
                  <a:pt x="12337" y="2823"/>
                </a:lnTo>
                <a:lnTo>
                  <a:pt x="12215" y="2798"/>
                </a:lnTo>
                <a:lnTo>
                  <a:pt x="12166" y="2823"/>
                </a:lnTo>
                <a:lnTo>
                  <a:pt x="12142" y="2847"/>
                </a:lnTo>
                <a:lnTo>
                  <a:pt x="12118" y="2896"/>
                </a:lnTo>
                <a:lnTo>
                  <a:pt x="12142" y="2944"/>
                </a:lnTo>
                <a:lnTo>
                  <a:pt x="12215" y="3042"/>
                </a:lnTo>
                <a:lnTo>
                  <a:pt x="12288" y="3115"/>
                </a:lnTo>
                <a:lnTo>
                  <a:pt x="12458" y="3261"/>
                </a:lnTo>
                <a:lnTo>
                  <a:pt x="12677" y="3480"/>
                </a:lnTo>
                <a:lnTo>
                  <a:pt x="12896" y="3650"/>
                </a:lnTo>
                <a:lnTo>
                  <a:pt x="12921" y="3650"/>
                </a:lnTo>
                <a:lnTo>
                  <a:pt x="12750" y="3869"/>
                </a:lnTo>
                <a:lnTo>
                  <a:pt x="12653" y="3747"/>
                </a:lnTo>
                <a:lnTo>
                  <a:pt x="12531" y="3626"/>
                </a:lnTo>
                <a:lnTo>
                  <a:pt x="12458" y="3528"/>
                </a:lnTo>
                <a:lnTo>
                  <a:pt x="12361" y="3431"/>
                </a:lnTo>
                <a:lnTo>
                  <a:pt x="12264" y="3334"/>
                </a:lnTo>
                <a:lnTo>
                  <a:pt x="12142" y="3285"/>
                </a:lnTo>
                <a:lnTo>
                  <a:pt x="12118" y="3285"/>
                </a:lnTo>
                <a:lnTo>
                  <a:pt x="12069" y="3309"/>
                </a:lnTo>
                <a:lnTo>
                  <a:pt x="12069" y="3334"/>
                </a:lnTo>
                <a:lnTo>
                  <a:pt x="12069" y="3382"/>
                </a:lnTo>
                <a:lnTo>
                  <a:pt x="12093" y="3504"/>
                </a:lnTo>
                <a:lnTo>
                  <a:pt x="12142" y="3626"/>
                </a:lnTo>
                <a:lnTo>
                  <a:pt x="12288" y="3869"/>
                </a:lnTo>
                <a:lnTo>
                  <a:pt x="12385" y="4039"/>
                </a:lnTo>
                <a:lnTo>
                  <a:pt x="12531" y="4210"/>
                </a:lnTo>
                <a:lnTo>
                  <a:pt x="12434" y="4331"/>
                </a:lnTo>
                <a:lnTo>
                  <a:pt x="12312" y="4526"/>
                </a:lnTo>
                <a:lnTo>
                  <a:pt x="12215" y="4356"/>
                </a:lnTo>
                <a:lnTo>
                  <a:pt x="12069" y="4185"/>
                </a:lnTo>
                <a:lnTo>
                  <a:pt x="11947" y="4015"/>
                </a:lnTo>
                <a:lnTo>
                  <a:pt x="11850" y="3845"/>
                </a:lnTo>
                <a:lnTo>
                  <a:pt x="11801" y="3796"/>
                </a:lnTo>
                <a:lnTo>
                  <a:pt x="11753" y="3772"/>
                </a:lnTo>
                <a:lnTo>
                  <a:pt x="11680" y="3772"/>
                </a:lnTo>
                <a:lnTo>
                  <a:pt x="11631" y="3845"/>
                </a:lnTo>
                <a:lnTo>
                  <a:pt x="11631" y="3966"/>
                </a:lnTo>
                <a:lnTo>
                  <a:pt x="11655" y="4064"/>
                </a:lnTo>
                <a:lnTo>
                  <a:pt x="11704" y="4185"/>
                </a:lnTo>
                <a:lnTo>
                  <a:pt x="11753" y="4283"/>
                </a:lnTo>
                <a:lnTo>
                  <a:pt x="12118" y="4842"/>
                </a:lnTo>
                <a:lnTo>
                  <a:pt x="12166" y="4891"/>
                </a:lnTo>
                <a:lnTo>
                  <a:pt x="12239" y="4915"/>
                </a:lnTo>
                <a:lnTo>
                  <a:pt x="12264" y="4940"/>
                </a:lnTo>
                <a:lnTo>
                  <a:pt x="12288" y="4964"/>
                </a:lnTo>
                <a:lnTo>
                  <a:pt x="12410" y="5232"/>
                </a:lnTo>
                <a:lnTo>
                  <a:pt x="12458" y="5524"/>
                </a:lnTo>
                <a:lnTo>
                  <a:pt x="12483" y="5694"/>
                </a:lnTo>
                <a:lnTo>
                  <a:pt x="12507" y="5864"/>
                </a:lnTo>
                <a:lnTo>
                  <a:pt x="12507" y="6035"/>
                </a:lnTo>
                <a:lnTo>
                  <a:pt x="12531" y="6205"/>
                </a:lnTo>
                <a:lnTo>
                  <a:pt x="12580" y="6278"/>
                </a:lnTo>
                <a:lnTo>
                  <a:pt x="12629" y="6302"/>
                </a:lnTo>
                <a:lnTo>
                  <a:pt x="12702" y="6327"/>
                </a:lnTo>
                <a:lnTo>
                  <a:pt x="12775" y="6327"/>
                </a:lnTo>
                <a:lnTo>
                  <a:pt x="12994" y="6400"/>
                </a:lnTo>
                <a:lnTo>
                  <a:pt x="13213" y="6424"/>
                </a:lnTo>
                <a:lnTo>
                  <a:pt x="13651" y="6473"/>
                </a:lnTo>
                <a:lnTo>
                  <a:pt x="13967" y="6521"/>
                </a:lnTo>
                <a:lnTo>
                  <a:pt x="14283" y="6570"/>
                </a:lnTo>
                <a:lnTo>
                  <a:pt x="14502" y="6643"/>
                </a:lnTo>
                <a:lnTo>
                  <a:pt x="14600" y="6692"/>
                </a:lnTo>
                <a:lnTo>
                  <a:pt x="14697" y="6692"/>
                </a:lnTo>
                <a:lnTo>
                  <a:pt x="14673" y="6959"/>
                </a:lnTo>
                <a:lnTo>
                  <a:pt x="14648" y="7227"/>
                </a:lnTo>
                <a:lnTo>
                  <a:pt x="14673" y="7738"/>
                </a:lnTo>
                <a:lnTo>
                  <a:pt x="14648" y="8176"/>
                </a:lnTo>
                <a:lnTo>
                  <a:pt x="14648" y="8395"/>
                </a:lnTo>
                <a:lnTo>
                  <a:pt x="14673" y="8614"/>
                </a:lnTo>
                <a:lnTo>
                  <a:pt x="14454" y="8638"/>
                </a:lnTo>
                <a:lnTo>
                  <a:pt x="14454" y="8638"/>
                </a:lnTo>
                <a:lnTo>
                  <a:pt x="14478" y="8541"/>
                </a:lnTo>
                <a:lnTo>
                  <a:pt x="14478" y="8443"/>
                </a:lnTo>
                <a:lnTo>
                  <a:pt x="14454" y="8249"/>
                </a:lnTo>
                <a:lnTo>
                  <a:pt x="14405" y="7981"/>
                </a:lnTo>
                <a:lnTo>
                  <a:pt x="14381" y="7884"/>
                </a:lnTo>
                <a:lnTo>
                  <a:pt x="14332" y="7762"/>
                </a:lnTo>
                <a:lnTo>
                  <a:pt x="14308" y="7738"/>
                </a:lnTo>
                <a:lnTo>
                  <a:pt x="14283" y="7713"/>
                </a:lnTo>
                <a:lnTo>
                  <a:pt x="14235" y="7738"/>
                </a:lnTo>
                <a:lnTo>
                  <a:pt x="14210" y="7762"/>
                </a:lnTo>
                <a:lnTo>
                  <a:pt x="14162" y="7884"/>
                </a:lnTo>
                <a:lnTo>
                  <a:pt x="14137" y="7981"/>
                </a:lnTo>
                <a:lnTo>
                  <a:pt x="14113" y="8249"/>
                </a:lnTo>
                <a:lnTo>
                  <a:pt x="14113" y="8468"/>
                </a:lnTo>
                <a:lnTo>
                  <a:pt x="14137" y="8565"/>
                </a:lnTo>
                <a:lnTo>
                  <a:pt x="14186" y="8662"/>
                </a:lnTo>
                <a:lnTo>
                  <a:pt x="13797" y="8687"/>
                </a:lnTo>
                <a:lnTo>
                  <a:pt x="13699" y="8687"/>
                </a:lnTo>
                <a:lnTo>
                  <a:pt x="13748" y="8589"/>
                </a:lnTo>
                <a:lnTo>
                  <a:pt x="13797" y="8346"/>
                </a:lnTo>
                <a:lnTo>
                  <a:pt x="13845" y="8103"/>
                </a:lnTo>
                <a:lnTo>
                  <a:pt x="13870" y="7835"/>
                </a:lnTo>
                <a:lnTo>
                  <a:pt x="13845" y="7762"/>
                </a:lnTo>
                <a:lnTo>
                  <a:pt x="13772" y="7713"/>
                </a:lnTo>
                <a:lnTo>
                  <a:pt x="13699" y="7713"/>
                </a:lnTo>
                <a:lnTo>
                  <a:pt x="13651" y="7762"/>
                </a:lnTo>
                <a:lnTo>
                  <a:pt x="13626" y="7811"/>
                </a:lnTo>
                <a:lnTo>
                  <a:pt x="13480" y="8273"/>
                </a:lnTo>
                <a:lnTo>
                  <a:pt x="13407" y="8492"/>
                </a:lnTo>
                <a:lnTo>
                  <a:pt x="13407" y="8614"/>
                </a:lnTo>
                <a:lnTo>
                  <a:pt x="13407" y="8662"/>
                </a:lnTo>
                <a:lnTo>
                  <a:pt x="13432" y="8711"/>
                </a:lnTo>
                <a:lnTo>
                  <a:pt x="13237" y="8711"/>
                </a:lnTo>
                <a:lnTo>
                  <a:pt x="13042" y="8735"/>
                </a:lnTo>
                <a:lnTo>
                  <a:pt x="13091" y="8443"/>
                </a:lnTo>
                <a:lnTo>
                  <a:pt x="13115" y="8176"/>
                </a:lnTo>
                <a:lnTo>
                  <a:pt x="13091" y="8030"/>
                </a:lnTo>
                <a:lnTo>
                  <a:pt x="13067" y="7908"/>
                </a:lnTo>
                <a:lnTo>
                  <a:pt x="13042" y="7859"/>
                </a:lnTo>
                <a:lnTo>
                  <a:pt x="13018" y="7835"/>
                </a:lnTo>
                <a:lnTo>
                  <a:pt x="12969" y="7835"/>
                </a:lnTo>
                <a:lnTo>
                  <a:pt x="12921" y="7859"/>
                </a:lnTo>
                <a:lnTo>
                  <a:pt x="12848" y="7957"/>
                </a:lnTo>
                <a:lnTo>
                  <a:pt x="12823" y="8054"/>
                </a:lnTo>
                <a:lnTo>
                  <a:pt x="12750" y="8273"/>
                </a:lnTo>
                <a:lnTo>
                  <a:pt x="12604" y="8906"/>
                </a:lnTo>
                <a:lnTo>
                  <a:pt x="12604" y="8954"/>
                </a:lnTo>
                <a:lnTo>
                  <a:pt x="12629" y="9027"/>
                </a:lnTo>
                <a:lnTo>
                  <a:pt x="12507" y="9271"/>
                </a:lnTo>
                <a:lnTo>
                  <a:pt x="12385" y="9514"/>
                </a:lnTo>
                <a:lnTo>
                  <a:pt x="12288" y="9660"/>
                </a:lnTo>
                <a:lnTo>
                  <a:pt x="12191" y="9806"/>
                </a:lnTo>
                <a:lnTo>
                  <a:pt x="11996" y="10049"/>
                </a:lnTo>
                <a:lnTo>
                  <a:pt x="11947" y="10122"/>
                </a:lnTo>
                <a:lnTo>
                  <a:pt x="11947" y="10171"/>
                </a:lnTo>
                <a:lnTo>
                  <a:pt x="11972" y="10244"/>
                </a:lnTo>
                <a:lnTo>
                  <a:pt x="11996" y="10293"/>
                </a:lnTo>
                <a:lnTo>
                  <a:pt x="12045" y="10341"/>
                </a:lnTo>
                <a:lnTo>
                  <a:pt x="12166" y="10341"/>
                </a:lnTo>
                <a:lnTo>
                  <a:pt x="12239" y="10317"/>
                </a:lnTo>
                <a:lnTo>
                  <a:pt x="12337" y="10487"/>
                </a:lnTo>
                <a:lnTo>
                  <a:pt x="12483" y="10633"/>
                </a:lnTo>
                <a:lnTo>
                  <a:pt x="12726" y="10950"/>
                </a:lnTo>
                <a:lnTo>
                  <a:pt x="12994" y="11339"/>
                </a:lnTo>
                <a:lnTo>
                  <a:pt x="13237" y="11728"/>
                </a:lnTo>
                <a:lnTo>
                  <a:pt x="13067" y="11947"/>
                </a:lnTo>
                <a:lnTo>
                  <a:pt x="12872" y="12166"/>
                </a:lnTo>
                <a:lnTo>
                  <a:pt x="12483" y="12556"/>
                </a:lnTo>
                <a:lnTo>
                  <a:pt x="12191" y="12848"/>
                </a:lnTo>
                <a:lnTo>
                  <a:pt x="12045" y="12994"/>
                </a:lnTo>
                <a:lnTo>
                  <a:pt x="11923" y="13164"/>
                </a:lnTo>
                <a:lnTo>
                  <a:pt x="11704" y="13018"/>
                </a:lnTo>
                <a:lnTo>
                  <a:pt x="11874" y="12945"/>
                </a:lnTo>
                <a:lnTo>
                  <a:pt x="12020" y="12848"/>
                </a:lnTo>
                <a:lnTo>
                  <a:pt x="12288" y="12677"/>
                </a:lnTo>
                <a:lnTo>
                  <a:pt x="12337" y="12629"/>
                </a:lnTo>
                <a:lnTo>
                  <a:pt x="12361" y="12580"/>
                </a:lnTo>
                <a:lnTo>
                  <a:pt x="12361" y="12507"/>
                </a:lnTo>
                <a:lnTo>
                  <a:pt x="12337" y="12458"/>
                </a:lnTo>
                <a:lnTo>
                  <a:pt x="12312" y="12434"/>
                </a:lnTo>
                <a:lnTo>
                  <a:pt x="12264" y="12385"/>
                </a:lnTo>
                <a:lnTo>
                  <a:pt x="12191" y="12385"/>
                </a:lnTo>
                <a:lnTo>
                  <a:pt x="12118" y="12410"/>
                </a:lnTo>
                <a:lnTo>
                  <a:pt x="11899" y="12531"/>
                </a:lnTo>
                <a:lnTo>
                  <a:pt x="11655" y="12677"/>
                </a:lnTo>
                <a:lnTo>
                  <a:pt x="11388" y="12799"/>
                </a:lnTo>
                <a:lnTo>
                  <a:pt x="11266" y="12726"/>
                </a:lnTo>
                <a:lnTo>
                  <a:pt x="11315" y="12702"/>
                </a:lnTo>
                <a:lnTo>
                  <a:pt x="11534" y="12556"/>
                </a:lnTo>
                <a:lnTo>
                  <a:pt x="11631" y="12458"/>
                </a:lnTo>
                <a:lnTo>
                  <a:pt x="11704" y="12337"/>
                </a:lnTo>
                <a:lnTo>
                  <a:pt x="11728" y="12288"/>
                </a:lnTo>
                <a:lnTo>
                  <a:pt x="11728" y="12239"/>
                </a:lnTo>
                <a:lnTo>
                  <a:pt x="11704" y="12166"/>
                </a:lnTo>
                <a:lnTo>
                  <a:pt x="11680" y="12118"/>
                </a:lnTo>
                <a:lnTo>
                  <a:pt x="11631" y="12093"/>
                </a:lnTo>
                <a:lnTo>
                  <a:pt x="11582" y="12069"/>
                </a:lnTo>
                <a:lnTo>
                  <a:pt x="11534" y="12069"/>
                </a:lnTo>
                <a:lnTo>
                  <a:pt x="11461" y="12093"/>
                </a:lnTo>
                <a:lnTo>
                  <a:pt x="11290" y="12264"/>
                </a:lnTo>
                <a:lnTo>
                  <a:pt x="11096" y="12410"/>
                </a:lnTo>
                <a:lnTo>
                  <a:pt x="10974" y="12507"/>
                </a:lnTo>
                <a:lnTo>
                  <a:pt x="10731" y="12288"/>
                </a:lnTo>
                <a:lnTo>
                  <a:pt x="10950" y="12142"/>
                </a:lnTo>
                <a:lnTo>
                  <a:pt x="11071" y="12069"/>
                </a:lnTo>
                <a:lnTo>
                  <a:pt x="11193" y="11996"/>
                </a:lnTo>
                <a:lnTo>
                  <a:pt x="11242" y="11947"/>
                </a:lnTo>
                <a:lnTo>
                  <a:pt x="11266" y="11899"/>
                </a:lnTo>
                <a:lnTo>
                  <a:pt x="11290" y="11826"/>
                </a:lnTo>
                <a:lnTo>
                  <a:pt x="11290" y="11753"/>
                </a:lnTo>
                <a:lnTo>
                  <a:pt x="11266" y="11704"/>
                </a:lnTo>
                <a:lnTo>
                  <a:pt x="11217" y="11680"/>
                </a:lnTo>
                <a:lnTo>
                  <a:pt x="11096" y="11680"/>
                </a:lnTo>
                <a:lnTo>
                  <a:pt x="10974" y="11753"/>
                </a:lnTo>
                <a:lnTo>
                  <a:pt x="10877" y="11801"/>
                </a:lnTo>
                <a:lnTo>
                  <a:pt x="10633" y="11947"/>
                </a:lnTo>
                <a:lnTo>
                  <a:pt x="10390" y="12093"/>
                </a:lnTo>
                <a:lnTo>
                  <a:pt x="10293" y="12069"/>
                </a:lnTo>
                <a:lnTo>
                  <a:pt x="10147" y="12069"/>
                </a:lnTo>
                <a:lnTo>
                  <a:pt x="10098" y="12118"/>
                </a:lnTo>
                <a:lnTo>
                  <a:pt x="9952" y="12118"/>
                </a:lnTo>
                <a:lnTo>
                  <a:pt x="9855" y="12191"/>
                </a:lnTo>
                <a:lnTo>
                  <a:pt x="9733" y="12264"/>
                </a:lnTo>
                <a:lnTo>
                  <a:pt x="9587" y="12312"/>
                </a:lnTo>
                <a:lnTo>
                  <a:pt x="9319" y="12385"/>
                </a:lnTo>
                <a:lnTo>
                  <a:pt x="9198" y="12434"/>
                </a:lnTo>
                <a:lnTo>
                  <a:pt x="9100" y="12507"/>
                </a:lnTo>
                <a:lnTo>
                  <a:pt x="8979" y="12507"/>
                </a:lnTo>
                <a:lnTo>
                  <a:pt x="8930" y="12556"/>
                </a:lnTo>
                <a:lnTo>
                  <a:pt x="8906" y="12604"/>
                </a:lnTo>
                <a:lnTo>
                  <a:pt x="8906" y="12629"/>
                </a:lnTo>
                <a:lnTo>
                  <a:pt x="8857" y="12629"/>
                </a:lnTo>
                <a:lnTo>
                  <a:pt x="8735" y="12677"/>
                </a:lnTo>
                <a:lnTo>
                  <a:pt x="8638" y="12726"/>
                </a:lnTo>
                <a:lnTo>
                  <a:pt x="8419" y="12848"/>
                </a:lnTo>
                <a:lnTo>
                  <a:pt x="8297" y="12872"/>
                </a:lnTo>
                <a:lnTo>
                  <a:pt x="8200" y="12896"/>
                </a:lnTo>
                <a:lnTo>
                  <a:pt x="8103" y="12921"/>
                </a:lnTo>
                <a:lnTo>
                  <a:pt x="8005" y="12945"/>
                </a:lnTo>
                <a:lnTo>
                  <a:pt x="7957" y="13018"/>
                </a:lnTo>
                <a:lnTo>
                  <a:pt x="7981" y="13067"/>
                </a:lnTo>
                <a:lnTo>
                  <a:pt x="8030" y="13140"/>
                </a:lnTo>
                <a:lnTo>
                  <a:pt x="8127" y="13188"/>
                </a:lnTo>
                <a:lnTo>
                  <a:pt x="8224" y="13213"/>
                </a:lnTo>
                <a:lnTo>
                  <a:pt x="8346" y="13188"/>
                </a:lnTo>
                <a:lnTo>
                  <a:pt x="8468" y="13164"/>
                </a:lnTo>
                <a:lnTo>
                  <a:pt x="8589" y="13115"/>
                </a:lnTo>
                <a:lnTo>
                  <a:pt x="8833" y="12994"/>
                </a:lnTo>
                <a:lnTo>
                  <a:pt x="8808" y="13115"/>
                </a:lnTo>
                <a:lnTo>
                  <a:pt x="8638" y="13213"/>
                </a:lnTo>
                <a:lnTo>
                  <a:pt x="8443" y="13310"/>
                </a:lnTo>
                <a:lnTo>
                  <a:pt x="8224" y="13383"/>
                </a:lnTo>
                <a:lnTo>
                  <a:pt x="8127" y="13432"/>
                </a:lnTo>
                <a:lnTo>
                  <a:pt x="8054" y="13480"/>
                </a:lnTo>
                <a:lnTo>
                  <a:pt x="8030" y="13553"/>
                </a:lnTo>
                <a:lnTo>
                  <a:pt x="8054" y="13602"/>
                </a:lnTo>
                <a:lnTo>
                  <a:pt x="8103" y="13651"/>
                </a:lnTo>
                <a:lnTo>
                  <a:pt x="8176" y="13675"/>
                </a:lnTo>
                <a:lnTo>
                  <a:pt x="8297" y="13699"/>
                </a:lnTo>
                <a:lnTo>
                  <a:pt x="8443" y="13651"/>
                </a:lnTo>
                <a:lnTo>
                  <a:pt x="8589" y="13626"/>
                </a:lnTo>
                <a:lnTo>
                  <a:pt x="8760" y="13553"/>
                </a:lnTo>
                <a:lnTo>
                  <a:pt x="8711" y="13797"/>
                </a:lnTo>
                <a:lnTo>
                  <a:pt x="8711" y="13821"/>
                </a:lnTo>
                <a:lnTo>
                  <a:pt x="8662" y="13845"/>
                </a:lnTo>
                <a:lnTo>
                  <a:pt x="8419" y="13918"/>
                </a:lnTo>
                <a:lnTo>
                  <a:pt x="8176" y="13991"/>
                </a:lnTo>
                <a:lnTo>
                  <a:pt x="8030" y="14016"/>
                </a:lnTo>
                <a:lnTo>
                  <a:pt x="7957" y="14040"/>
                </a:lnTo>
                <a:lnTo>
                  <a:pt x="7957" y="14089"/>
                </a:lnTo>
                <a:lnTo>
                  <a:pt x="7932" y="14113"/>
                </a:lnTo>
                <a:lnTo>
                  <a:pt x="7932" y="14162"/>
                </a:lnTo>
                <a:lnTo>
                  <a:pt x="7957" y="14186"/>
                </a:lnTo>
                <a:lnTo>
                  <a:pt x="8030" y="14235"/>
                </a:lnTo>
                <a:lnTo>
                  <a:pt x="8127" y="14259"/>
                </a:lnTo>
                <a:lnTo>
                  <a:pt x="8224" y="14283"/>
                </a:lnTo>
                <a:lnTo>
                  <a:pt x="8322" y="14283"/>
                </a:lnTo>
                <a:lnTo>
                  <a:pt x="8419" y="14259"/>
                </a:lnTo>
                <a:lnTo>
                  <a:pt x="8614" y="14210"/>
                </a:lnTo>
                <a:lnTo>
                  <a:pt x="8614" y="14210"/>
                </a:lnTo>
                <a:lnTo>
                  <a:pt x="8589" y="14381"/>
                </a:lnTo>
                <a:lnTo>
                  <a:pt x="8589" y="14575"/>
                </a:lnTo>
                <a:lnTo>
                  <a:pt x="8103" y="14575"/>
                </a:lnTo>
                <a:lnTo>
                  <a:pt x="7616" y="14624"/>
                </a:lnTo>
                <a:lnTo>
                  <a:pt x="6765" y="14624"/>
                </a:lnTo>
                <a:lnTo>
                  <a:pt x="6765" y="14405"/>
                </a:lnTo>
                <a:lnTo>
                  <a:pt x="6740" y="14162"/>
                </a:lnTo>
                <a:lnTo>
                  <a:pt x="6692" y="13748"/>
                </a:lnTo>
                <a:lnTo>
                  <a:pt x="6643" y="13432"/>
                </a:lnTo>
                <a:lnTo>
                  <a:pt x="6570" y="13042"/>
                </a:lnTo>
                <a:lnTo>
                  <a:pt x="6521" y="12848"/>
                </a:lnTo>
                <a:lnTo>
                  <a:pt x="6448" y="12702"/>
                </a:lnTo>
                <a:lnTo>
                  <a:pt x="6351" y="12556"/>
                </a:lnTo>
                <a:lnTo>
                  <a:pt x="6302" y="12531"/>
                </a:lnTo>
                <a:lnTo>
                  <a:pt x="6229" y="12483"/>
                </a:lnTo>
                <a:lnTo>
                  <a:pt x="6156" y="12483"/>
                </a:lnTo>
                <a:lnTo>
                  <a:pt x="6083" y="12507"/>
                </a:lnTo>
                <a:lnTo>
                  <a:pt x="5864" y="12434"/>
                </a:lnTo>
                <a:lnTo>
                  <a:pt x="5670" y="12385"/>
                </a:lnTo>
                <a:lnTo>
                  <a:pt x="5524" y="12312"/>
                </a:lnTo>
                <a:lnTo>
                  <a:pt x="5378" y="12239"/>
                </a:lnTo>
                <a:lnTo>
                  <a:pt x="5232" y="12166"/>
                </a:lnTo>
                <a:lnTo>
                  <a:pt x="5086" y="12118"/>
                </a:lnTo>
                <a:lnTo>
                  <a:pt x="5013" y="12045"/>
                </a:lnTo>
                <a:lnTo>
                  <a:pt x="4940" y="11996"/>
                </a:lnTo>
                <a:lnTo>
                  <a:pt x="4842" y="11996"/>
                </a:lnTo>
                <a:lnTo>
                  <a:pt x="4794" y="12020"/>
                </a:lnTo>
                <a:lnTo>
                  <a:pt x="4745" y="12069"/>
                </a:lnTo>
                <a:lnTo>
                  <a:pt x="4429" y="11923"/>
                </a:lnTo>
                <a:lnTo>
                  <a:pt x="4210" y="11826"/>
                </a:lnTo>
                <a:lnTo>
                  <a:pt x="4112" y="11801"/>
                </a:lnTo>
                <a:lnTo>
                  <a:pt x="4064" y="11801"/>
                </a:lnTo>
                <a:lnTo>
                  <a:pt x="4015" y="11826"/>
                </a:lnTo>
                <a:lnTo>
                  <a:pt x="3966" y="11850"/>
                </a:lnTo>
                <a:lnTo>
                  <a:pt x="3966" y="11899"/>
                </a:lnTo>
                <a:lnTo>
                  <a:pt x="3966" y="11947"/>
                </a:lnTo>
                <a:lnTo>
                  <a:pt x="3991" y="12020"/>
                </a:lnTo>
                <a:lnTo>
                  <a:pt x="4088" y="12093"/>
                </a:lnTo>
                <a:lnTo>
                  <a:pt x="4307" y="12239"/>
                </a:lnTo>
                <a:lnTo>
                  <a:pt x="4477" y="12361"/>
                </a:lnTo>
                <a:lnTo>
                  <a:pt x="4356" y="12507"/>
                </a:lnTo>
                <a:lnTo>
                  <a:pt x="4331" y="12434"/>
                </a:lnTo>
                <a:lnTo>
                  <a:pt x="4283" y="12385"/>
                </a:lnTo>
                <a:lnTo>
                  <a:pt x="4185" y="12337"/>
                </a:lnTo>
                <a:lnTo>
                  <a:pt x="4088" y="12337"/>
                </a:lnTo>
                <a:lnTo>
                  <a:pt x="3942" y="12312"/>
                </a:lnTo>
                <a:lnTo>
                  <a:pt x="3820" y="12264"/>
                </a:lnTo>
                <a:lnTo>
                  <a:pt x="3723" y="12191"/>
                </a:lnTo>
                <a:lnTo>
                  <a:pt x="3601" y="12118"/>
                </a:lnTo>
                <a:lnTo>
                  <a:pt x="3504" y="12045"/>
                </a:lnTo>
                <a:lnTo>
                  <a:pt x="3382" y="11996"/>
                </a:lnTo>
                <a:lnTo>
                  <a:pt x="3334" y="11996"/>
                </a:lnTo>
                <a:lnTo>
                  <a:pt x="3309" y="12020"/>
                </a:lnTo>
                <a:lnTo>
                  <a:pt x="3285" y="12045"/>
                </a:lnTo>
                <a:lnTo>
                  <a:pt x="3285" y="12142"/>
                </a:lnTo>
                <a:lnTo>
                  <a:pt x="3309" y="12215"/>
                </a:lnTo>
                <a:lnTo>
                  <a:pt x="3334" y="12288"/>
                </a:lnTo>
                <a:lnTo>
                  <a:pt x="3382" y="12337"/>
                </a:lnTo>
                <a:lnTo>
                  <a:pt x="3504" y="12458"/>
                </a:lnTo>
                <a:lnTo>
                  <a:pt x="3650" y="12556"/>
                </a:lnTo>
                <a:lnTo>
                  <a:pt x="3747" y="12629"/>
                </a:lnTo>
                <a:lnTo>
                  <a:pt x="3869" y="12677"/>
                </a:lnTo>
                <a:lnTo>
                  <a:pt x="4015" y="12702"/>
                </a:lnTo>
                <a:lnTo>
                  <a:pt x="4137" y="12702"/>
                </a:lnTo>
                <a:lnTo>
                  <a:pt x="3820" y="12969"/>
                </a:lnTo>
                <a:lnTo>
                  <a:pt x="3796" y="12921"/>
                </a:lnTo>
                <a:lnTo>
                  <a:pt x="3772" y="12872"/>
                </a:lnTo>
                <a:lnTo>
                  <a:pt x="3723" y="12848"/>
                </a:lnTo>
                <a:lnTo>
                  <a:pt x="3650" y="12823"/>
                </a:lnTo>
                <a:lnTo>
                  <a:pt x="3553" y="12823"/>
                </a:lnTo>
                <a:lnTo>
                  <a:pt x="3480" y="12799"/>
                </a:lnTo>
                <a:lnTo>
                  <a:pt x="3334" y="12702"/>
                </a:lnTo>
                <a:lnTo>
                  <a:pt x="3188" y="12580"/>
                </a:lnTo>
                <a:lnTo>
                  <a:pt x="3163" y="12556"/>
                </a:lnTo>
                <a:lnTo>
                  <a:pt x="3115" y="12531"/>
                </a:lnTo>
                <a:lnTo>
                  <a:pt x="3066" y="12507"/>
                </a:lnTo>
                <a:lnTo>
                  <a:pt x="3017" y="12483"/>
                </a:lnTo>
                <a:lnTo>
                  <a:pt x="2993" y="12483"/>
                </a:lnTo>
                <a:lnTo>
                  <a:pt x="2969" y="12507"/>
                </a:lnTo>
                <a:lnTo>
                  <a:pt x="2944" y="12604"/>
                </a:lnTo>
                <a:lnTo>
                  <a:pt x="2944" y="12677"/>
                </a:lnTo>
                <a:lnTo>
                  <a:pt x="2944" y="12726"/>
                </a:lnTo>
                <a:lnTo>
                  <a:pt x="2969" y="12799"/>
                </a:lnTo>
                <a:lnTo>
                  <a:pt x="3017" y="12872"/>
                </a:lnTo>
                <a:lnTo>
                  <a:pt x="3115" y="12969"/>
                </a:lnTo>
                <a:lnTo>
                  <a:pt x="3285" y="13115"/>
                </a:lnTo>
                <a:lnTo>
                  <a:pt x="3382" y="13164"/>
                </a:lnTo>
                <a:lnTo>
                  <a:pt x="3504" y="13213"/>
                </a:lnTo>
                <a:lnTo>
                  <a:pt x="3309" y="13310"/>
                </a:lnTo>
                <a:lnTo>
                  <a:pt x="3261" y="13286"/>
                </a:lnTo>
                <a:lnTo>
                  <a:pt x="2896" y="12969"/>
                </a:lnTo>
                <a:lnTo>
                  <a:pt x="2531" y="12629"/>
                </a:lnTo>
                <a:lnTo>
                  <a:pt x="2214" y="12312"/>
                </a:lnTo>
                <a:lnTo>
                  <a:pt x="2068" y="12118"/>
                </a:lnTo>
                <a:lnTo>
                  <a:pt x="1947" y="11947"/>
                </a:lnTo>
                <a:lnTo>
                  <a:pt x="2093" y="11777"/>
                </a:lnTo>
                <a:lnTo>
                  <a:pt x="2214" y="11607"/>
                </a:lnTo>
                <a:lnTo>
                  <a:pt x="2433" y="11242"/>
                </a:lnTo>
                <a:lnTo>
                  <a:pt x="2798" y="10779"/>
                </a:lnTo>
                <a:lnTo>
                  <a:pt x="3139" y="10317"/>
                </a:lnTo>
                <a:lnTo>
                  <a:pt x="3163" y="10293"/>
                </a:lnTo>
                <a:lnTo>
                  <a:pt x="3236" y="10244"/>
                </a:lnTo>
                <a:lnTo>
                  <a:pt x="3285" y="10147"/>
                </a:lnTo>
                <a:lnTo>
                  <a:pt x="3285" y="10074"/>
                </a:lnTo>
                <a:lnTo>
                  <a:pt x="3261" y="10025"/>
                </a:lnTo>
                <a:lnTo>
                  <a:pt x="3212" y="9976"/>
                </a:lnTo>
                <a:lnTo>
                  <a:pt x="3090" y="9855"/>
                </a:lnTo>
                <a:lnTo>
                  <a:pt x="2969" y="9709"/>
                </a:lnTo>
                <a:lnTo>
                  <a:pt x="2750" y="9441"/>
                </a:lnTo>
                <a:lnTo>
                  <a:pt x="2628" y="9246"/>
                </a:lnTo>
                <a:lnTo>
                  <a:pt x="2628" y="9222"/>
                </a:lnTo>
                <a:lnTo>
                  <a:pt x="2628" y="9149"/>
                </a:lnTo>
                <a:lnTo>
                  <a:pt x="2604" y="9076"/>
                </a:lnTo>
                <a:lnTo>
                  <a:pt x="2579" y="9003"/>
                </a:lnTo>
                <a:lnTo>
                  <a:pt x="2506" y="8954"/>
                </a:lnTo>
                <a:lnTo>
                  <a:pt x="2409" y="8930"/>
                </a:lnTo>
                <a:lnTo>
                  <a:pt x="1460" y="8881"/>
                </a:lnTo>
                <a:lnTo>
                  <a:pt x="998" y="8808"/>
                </a:lnTo>
                <a:lnTo>
                  <a:pt x="754" y="8784"/>
                </a:lnTo>
                <a:lnTo>
                  <a:pt x="535" y="8711"/>
                </a:lnTo>
                <a:lnTo>
                  <a:pt x="535" y="8614"/>
                </a:lnTo>
                <a:lnTo>
                  <a:pt x="511" y="8492"/>
                </a:lnTo>
                <a:lnTo>
                  <a:pt x="462" y="8273"/>
                </a:lnTo>
                <a:lnTo>
                  <a:pt x="462" y="7908"/>
                </a:lnTo>
                <a:lnTo>
                  <a:pt x="462" y="7567"/>
                </a:lnTo>
                <a:lnTo>
                  <a:pt x="511" y="7105"/>
                </a:lnTo>
                <a:lnTo>
                  <a:pt x="535" y="6862"/>
                </a:lnTo>
                <a:lnTo>
                  <a:pt x="535" y="6740"/>
                </a:lnTo>
                <a:lnTo>
                  <a:pt x="511" y="6619"/>
                </a:lnTo>
                <a:lnTo>
                  <a:pt x="681" y="6570"/>
                </a:lnTo>
                <a:lnTo>
                  <a:pt x="1046" y="6497"/>
                </a:lnTo>
                <a:lnTo>
                  <a:pt x="949" y="6643"/>
                </a:lnTo>
                <a:lnTo>
                  <a:pt x="876" y="6789"/>
                </a:lnTo>
                <a:lnTo>
                  <a:pt x="754" y="7105"/>
                </a:lnTo>
                <a:lnTo>
                  <a:pt x="754" y="7203"/>
                </a:lnTo>
                <a:lnTo>
                  <a:pt x="779" y="7227"/>
                </a:lnTo>
                <a:lnTo>
                  <a:pt x="803" y="7276"/>
                </a:lnTo>
                <a:lnTo>
                  <a:pt x="876" y="7324"/>
                </a:lnTo>
                <a:lnTo>
                  <a:pt x="973" y="7324"/>
                </a:lnTo>
                <a:lnTo>
                  <a:pt x="1022" y="7300"/>
                </a:lnTo>
                <a:lnTo>
                  <a:pt x="1046" y="7276"/>
                </a:lnTo>
                <a:lnTo>
                  <a:pt x="1095" y="7203"/>
                </a:lnTo>
                <a:lnTo>
                  <a:pt x="1168" y="6984"/>
                </a:lnTo>
                <a:lnTo>
                  <a:pt x="1265" y="6765"/>
                </a:lnTo>
                <a:lnTo>
                  <a:pt x="1338" y="6619"/>
                </a:lnTo>
                <a:lnTo>
                  <a:pt x="1436" y="6448"/>
                </a:lnTo>
                <a:lnTo>
                  <a:pt x="1606" y="6424"/>
                </a:lnTo>
                <a:lnTo>
                  <a:pt x="1509" y="6570"/>
                </a:lnTo>
                <a:lnTo>
                  <a:pt x="1436" y="6740"/>
                </a:lnTo>
                <a:lnTo>
                  <a:pt x="1387" y="6911"/>
                </a:lnTo>
                <a:lnTo>
                  <a:pt x="1338" y="7057"/>
                </a:lnTo>
                <a:lnTo>
                  <a:pt x="1338" y="7105"/>
                </a:lnTo>
                <a:lnTo>
                  <a:pt x="1363" y="7154"/>
                </a:lnTo>
                <a:lnTo>
                  <a:pt x="1387" y="7203"/>
                </a:lnTo>
                <a:lnTo>
                  <a:pt x="1436" y="7251"/>
                </a:lnTo>
                <a:lnTo>
                  <a:pt x="1484" y="7276"/>
                </a:lnTo>
                <a:lnTo>
                  <a:pt x="1557" y="7276"/>
                </a:lnTo>
                <a:lnTo>
                  <a:pt x="1630" y="7227"/>
                </a:lnTo>
                <a:lnTo>
                  <a:pt x="1679" y="7178"/>
                </a:lnTo>
                <a:lnTo>
                  <a:pt x="1679" y="7154"/>
                </a:lnTo>
                <a:lnTo>
                  <a:pt x="1728" y="6935"/>
                </a:lnTo>
                <a:lnTo>
                  <a:pt x="1801" y="6716"/>
                </a:lnTo>
                <a:lnTo>
                  <a:pt x="1898" y="6570"/>
                </a:lnTo>
                <a:lnTo>
                  <a:pt x="1947" y="6424"/>
                </a:lnTo>
                <a:lnTo>
                  <a:pt x="2093" y="6424"/>
                </a:lnTo>
                <a:lnTo>
                  <a:pt x="2044" y="6546"/>
                </a:lnTo>
                <a:lnTo>
                  <a:pt x="1947" y="6813"/>
                </a:lnTo>
                <a:lnTo>
                  <a:pt x="1922" y="6935"/>
                </a:lnTo>
                <a:lnTo>
                  <a:pt x="1898" y="7057"/>
                </a:lnTo>
                <a:lnTo>
                  <a:pt x="1922" y="7105"/>
                </a:lnTo>
                <a:lnTo>
                  <a:pt x="1947" y="7154"/>
                </a:lnTo>
                <a:lnTo>
                  <a:pt x="2020" y="7203"/>
                </a:lnTo>
                <a:lnTo>
                  <a:pt x="2117" y="7203"/>
                </a:lnTo>
                <a:lnTo>
                  <a:pt x="2166" y="7178"/>
                </a:lnTo>
                <a:lnTo>
                  <a:pt x="2190" y="7130"/>
                </a:lnTo>
                <a:lnTo>
                  <a:pt x="2239" y="6935"/>
                </a:lnTo>
                <a:lnTo>
                  <a:pt x="2287" y="6716"/>
                </a:lnTo>
                <a:lnTo>
                  <a:pt x="2336" y="6546"/>
                </a:lnTo>
                <a:lnTo>
                  <a:pt x="2360" y="6400"/>
                </a:lnTo>
                <a:lnTo>
                  <a:pt x="2482" y="6375"/>
                </a:lnTo>
                <a:lnTo>
                  <a:pt x="2531" y="6351"/>
                </a:lnTo>
                <a:lnTo>
                  <a:pt x="2579" y="6302"/>
                </a:lnTo>
                <a:lnTo>
                  <a:pt x="2604" y="6254"/>
                </a:lnTo>
                <a:lnTo>
                  <a:pt x="2604" y="6205"/>
                </a:lnTo>
                <a:lnTo>
                  <a:pt x="2652" y="6132"/>
                </a:lnTo>
                <a:lnTo>
                  <a:pt x="2677" y="6059"/>
                </a:lnTo>
                <a:lnTo>
                  <a:pt x="2677" y="5913"/>
                </a:lnTo>
                <a:lnTo>
                  <a:pt x="2701" y="5767"/>
                </a:lnTo>
                <a:lnTo>
                  <a:pt x="2798" y="5499"/>
                </a:lnTo>
                <a:lnTo>
                  <a:pt x="2993" y="4964"/>
                </a:lnTo>
                <a:lnTo>
                  <a:pt x="3090" y="4891"/>
                </a:lnTo>
                <a:lnTo>
                  <a:pt x="3139" y="4794"/>
                </a:lnTo>
                <a:lnTo>
                  <a:pt x="3139" y="4745"/>
                </a:lnTo>
                <a:lnTo>
                  <a:pt x="3139" y="4696"/>
                </a:lnTo>
                <a:lnTo>
                  <a:pt x="3115" y="4648"/>
                </a:lnTo>
                <a:lnTo>
                  <a:pt x="3066" y="4575"/>
                </a:lnTo>
                <a:lnTo>
                  <a:pt x="2750" y="4234"/>
                </a:lnTo>
                <a:lnTo>
                  <a:pt x="2433" y="3893"/>
                </a:lnTo>
                <a:lnTo>
                  <a:pt x="2117" y="3528"/>
                </a:lnTo>
                <a:lnTo>
                  <a:pt x="1801" y="3188"/>
                </a:lnTo>
                <a:lnTo>
                  <a:pt x="1971" y="3042"/>
                </a:lnTo>
                <a:lnTo>
                  <a:pt x="2141" y="2871"/>
                </a:lnTo>
                <a:lnTo>
                  <a:pt x="2433" y="2506"/>
                </a:lnTo>
                <a:lnTo>
                  <a:pt x="2604" y="2336"/>
                </a:lnTo>
                <a:lnTo>
                  <a:pt x="2774" y="2166"/>
                </a:lnTo>
                <a:lnTo>
                  <a:pt x="2944" y="2044"/>
                </a:lnTo>
                <a:lnTo>
                  <a:pt x="3163" y="1947"/>
                </a:lnTo>
                <a:lnTo>
                  <a:pt x="3236" y="1922"/>
                </a:lnTo>
                <a:lnTo>
                  <a:pt x="3261" y="1922"/>
                </a:lnTo>
                <a:lnTo>
                  <a:pt x="3115" y="2020"/>
                </a:lnTo>
                <a:lnTo>
                  <a:pt x="2993" y="2117"/>
                </a:lnTo>
                <a:lnTo>
                  <a:pt x="2847" y="2263"/>
                </a:lnTo>
                <a:lnTo>
                  <a:pt x="2725" y="2409"/>
                </a:lnTo>
                <a:lnTo>
                  <a:pt x="2701" y="2506"/>
                </a:lnTo>
                <a:lnTo>
                  <a:pt x="2701" y="2579"/>
                </a:lnTo>
                <a:lnTo>
                  <a:pt x="2701" y="2652"/>
                </a:lnTo>
                <a:lnTo>
                  <a:pt x="2750" y="2701"/>
                </a:lnTo>
                <a:lnTo>
                  <a:pt x="2798" y="2725"/>
                </a:lnTo>
                <a:lnTo>
                  <a:pt x="2871" y="2725"/>
                </a:lnTo>
                <a:lnTo>
                  <a:pt x="2944" y="2677"/>
                </a:lnTo>
                <a:lnTo>
                  <a:pt x="2993" y="2628"/>
                </a:lnTo>
                <a:lnTo>
                  <a:pt x="3090" y="2506"/>
                </a:lnTo>
                <a:lnTo>
                  <a:pt x="3212" y="2360"/>
                </a:lnTo>
                <a:lnTo>
                  <a:pt x="3358" y="2239"/>
                </a:lnTo>
                <a:lnTo>
                  <a:pt x="3553" y="2117"/>
                </a:lnTo>
                <a:lnTo>
                  <a:pt x="3626" y="2166"/>
                </a:lnTo>
                <a:lnTo>
                  <a:pt x="3504" y="2263"/>
                </a:lnTo>
                <a:lnTo>
                  <a:pt x="3407" y="2336"/>
                </a:lnTo>
                <a:lnTo>
                  <a:pt x="3285" y="2458"/>
                </a:lnTo>
                <a:lnTo>
                  <a:pt x="3188" y="2579"/>
                </a:lnTo>
                <a:lnTo>
                  <a:pt x="3115" y="2725"/>
                </a:lnTo>
                <a:lnTo>
                  <a:pt x="3090" y="2798"/>
                </a:lnTo>
                <a:lnTo>
                  <a:pt x="3090" y="2871"/>
                </a:lnTo>
                <a:lnTo>
                  <a:pt x="3115" y="2920"/>
                </a:lnTo>
                <a:lnTo>
                  <a:pt x="3139" y="2944"/>
                </a:lnTo>
                <a:lnTo>
                  <a:pt x="3212" y="2969"/>
                </a:lnTo>
                <a:lnTo>
                  <a:pt x="3285" y="2969"/>
                </a:lnTo>
                <a:lnTo>
                  <a:pt x="3358" y="2944"/>
                </a:lnTo>
                <a:lnTo>
                  <a:pt x="3431" y="2847"/>
                </a:lnTo>
                <a:lnTo>
                  <a:pt x="3480" y="2750"/>
                </a:lnTo>
                <a:lnTo>
                  <a:pt x="3577" y="2652"/>
                </a:lnTo>
                <a:lnTo>
                  <a:pt x="3674" y="2555"/>
                </a:lnTo>
                <a:lnTo>
                  <a:pt x="3869" y="2360"/>
                </a:lnTo>
                <a:lnTo>
                  <a:pt x="3966" y="2433"/>
                </a:lnTo>
                <a:lnTo>
                  <a:pt x="4112" y="2506"/>
                </a:lnTo>
                <a:lnTo>
                  <a:pt x="3893" y="2628"/>
                </a:lnTo>
                <a:lnTo>
                  <a:pt x="3699" y="2750"/>
                </a:lnTo>
                <a:lnTo>
                  <a:pt x="3553" y="2871"/>
                </a:lnTo>
                <a:lnTo>
                  <a:pt x="3407" y="3017"/>
                </a:lnTo>
                <a:lnTo>
                  <a:pt x="3334" y="3115"/>
                </a:lnTo>
                <a:lnTo>
                  <a:pt x="3309" y="3188"/>
                </a:lnTo>
                <a:lnTo>
                  <a:pt x="3309" y="3285"/>
                </a:lnTo>
                <a:lnTo>
                  <a:pt x="3334" y="3382"/>
                </a:lnTo>
                <a:lnTo>
                  <a:pt x="3382" y="3431"/>
                </a:lnTo>
                <a:lnTo>
                  <a:pt x="3455" y="3455"/>
                </a:lnTo>
                <a:lnTo>
                  <a:pt x="3528" y="3431"/>
                </a:lnTo>
                <a:lnTo>
                  <a:pt x="3577" y="3382"/>
                </a:lnTo>
                <a:lnTo>
                  <a:pt x="3674" y="3261"/>
                </a:lnTo>
                <a:lnTo>
                  <a:pt x="3747" y="3139"/>
                </a:lnTo>
                <a:lnTo>
                  <a:pt x="3869" y="3042"/>
                </a:lnTo>
                <a:lnTo>
                  <a:pt x="3991" y="2969"/>
                </a:lnTo>
                <a:lnTo>
                  <a:pt x="4185" y="2847"/>
                </a:lnTo>
                <a:lnTo>
                  <a:pt x="4380" y="2701"/>
                </a:lnTo>
                <a:lnTo>
                  <a:pt x="4623" y="2871"/>
                </a:lnTo>
                <a:lnTo>
                  <a:pt x="4356" y="3066"/>
                </a:lnTo>
                <a:lnTo>
                  <a:pt x="4234" y="3139"/>
                </a:lnTo>
                <a:lnTo>
                  <a:pt x="4088" y="3261"/>
                </a:lnTo>
                <a:lnTo>
                  <a:pt x="3966" y="3382"/>
                </a:lnTo>
                <a:lnTo>
                  <a:pt x="3942" y="3455"/>
                </a:lnTo>
                <a:lnTo>
                  <a:pt x="3918" y="3528"/>
                </a:lnTo>
                <a:lnTo>
                  <a:pt x="3942" y="3577"/>
                </a:lnTo>
                <a:lnTo>
                  <a:pt x="3966" y="3601"/>
                </a:lnTo>
                <a:lnTo>
                  <a:pt x="4015" y="3626"/>
                </a:lnTo>
                <a:lnTo>
                  <a:pt x="4064" y="3626"/>
                </a:lnTo>
                <a:lnTo>
                  <a:pt x="4112" y="3601"/>
                </a:lnTo>
                <a:lnTo>
                  <a:pt x="4161" y="3553"/>
                </a:lnTo>
                <a:lnTo>
                  <a:pt x="4258" y="3480"/>
                </a:lnTo>
                <a:lnTo>
                  <a:pt x="4380" y="3358"/>
                </a:lnTo>
                <a:lnTo>
                  <a:pt x="4526" y="3261"/>
                </a:lnTo>
                <a:lnTo>
                  <a:pt x="4842" y="3042"/>
                </a:lnTo>
                <a:lnTo>
                  <a:pt x="4891" y="3066"/>
                </a:lnTo>
                <a:lnTo>
                  <a:pt x="4964" y="3090"/>
                </a:lnTo>
                <a:lnTo>
                  <a:pt x="5037" y="3090"/>
                </a:lnTo>
                <a:lnTo>
                  <a:pt x="5110" y="3042"/>
                </a:lnTo>
                <a:lnTo>
                  <a:pt x="5159" y="2993"/>
                </a:lnTo>
                <a:lnTo>
                  <a:pt x="5378" y="2896"/>
                </a:lnTo>
                <a:lnTo>
                  <a:pt x="5645" y="2798"/>
                </a:lnTo>
                <a:lnTo>
                  <a:pt x="6156" y="2652"/>
                </a:lnTo>
                <a:lnTo>
                  <a:pt x="6229" y="2604"/>
                </a:lnTo>
                <a:lnTo>
                  <a:pt x="6278" y="2531"/>
                </a:lnTo>
                <a:lnTo>
                  <a:pt x="6302" y="2506"/>
                </a:lnTo>
                <a:lnTo>
                  <a:pt x="6351" y="2360"/>
                </a:lnTo>
                <a:lnTo>
                  <a:pt x="6400" y="2214"/>
                </a:lnTo>
                <a:lnTo>
                  <a:pt x="6424" y="1922"/>
                </a:lnTo>
                <a:lnTo>
                  <a:pt x="6473" y="1314"/>
                </a:lnTo>
                <a:lnTo>
                  <a:pt x="6546" y="876"/>
                </a:lnTo>
                <a:lnTo>
                  <a:pt x="6570" y="633"/>
                </a:lnTo>
                <a:lnTo>
                  <a:pt x="6570" y="535"/>
                </a:lnTo>
                <a:lnTo>
                  <a:pt x="6570" y="414"/>
                </a:lnTo>
                <a:close/>
                <a:moveTo>
                  <a:pt x="17519" y="12093"/>
                </a:moveTo>
                <a:lnTo>
                  <a:pt x="17544" y="12142"/>
                </a:lnTo>
                <a:lnTo>
                  <a:pt x="17592" y="12191"/>
                </a:lnTo>
                <a:lnTo>
                  <a:pt x="17665" y="12215"/>
                </a:lnTo>
                <a:lnTo>
                  <a:pt x="17738" y="12215"/>
                </a:lnTo>
                <a:lnTo>
                  <a:pt x="18030" y="12239"/>
                </a:lnTo>
                <a:lnTo>
                  <a:pt x="18322" y="12312"/>
                </a:lnTo>
                <a:lnTo>
                  <a:pt x="18590" y="12434"/>
                </a:lnTo>
                <a:lnTo>
                  <a:pt x="18712" y="12507"/>
                </a:lnTo>
                <a:lnTo>
                  <a:pt x="18809" y="12604"/>
                </a:lnTo>
                <a:lnTo>
                  <a:pt x="18906" y="12702"/>
                </a:lnTo>
                <a:lnTo>
                  <a:pt x="18979" y="12799"/>
                </a:lnTo>
                <a:lnTo>
                  <a:pt x="19052" y="12921"/>
                </a:lnTo>
                <a:lnTo>
                  <a:pt x="19101" y="13042"/>
                </a:lnTo>
                <a:lnTo>
                  <a:pt x="19125" y="13188"/>
                </a:lnTo>
                <a:lnTo>
                  <a:pt x="19150" y="13334"/>
                </a:lnTo>
                <a:lnTo>
                  <a:pt x="19150" y="13480"/>
                </a:lnTo>
                <a:lnTo>
                  <a:pt x="19125" y="13651"/>
                </a:lnTo>
                <a:lnTo>
                  <a:pt x="19052" y="13870"/>
                </a:lnTo>
                <a:lnTo>
                  <a:pt x="18955" y="14089"/>
                </a:lnTo>
                <a:lnTo>
                  <a:pt x="18809" y="14283"/>
                </a:lnTo>
                <a:lnTo>
                  <a:pt x="18663" y="14454"/>
                </a:lnTo>
                <a:lnTo>
                  <a:pt x="18493" y="14624"/>
                </a:lnTo>
                <a:lnTo>
                  <a:pt x="18298" y="14770"/>
                </a:lnTo>
                <a:lnTo>
                  <a:pt x="18103" y="14867"/>
                </a:lnTo>
                <a:lnTo>
                  <a:pt x="17884" y="14965"/>
                </a:lnTo>
                <a:lnTo>
                  <a:pt x="17738" y="14989"/>
                </a:lnTo>
                <a:lnTo>
                  <a:pt x="17446" y="14989"/>
                </a:lnTo>
                <a:lnTo>
                  <a:pt x="17300" y="14965"/>
                </a:lnTo>
                <a:lnTo>
                  <a:pt x="17154" y="14916"/>
                </a:lnTo>
                <a:lnTo>
                  <a:pt x="17033" y="14843"/>
                </a:lnTo>
                <a:lnTo>
                  <a:pt x="16911" y="14746"/>
                </a:lnTo>
                <a:lnTo>
                  <a:pt x="16814" y="14648"/>
                </a:lnTo>
                <a:lnTo>
                  <a:pt x="16619" y="14429"/>
                </a:lnTo>
                <a:lnTo>
                  <a:pt x="16449" y="14186"/>
                </a:lnTo>
                <a:lnTo>
                  <a:pt x="16351" y="13894"/>
                </a:lnTo>
                <a:lnTo>
                  <a:pt x="16303" y="13626"/>
                </a:lnTo>
                <a:lnTo>
                  <a:pt x="16303" y="13456"/>
                </a:lnTo>
                <a:lnTo>
                  <a:pt x="16303" y="13286"/>
                </a:lnTo>
                <a:lnTo>
                  <a:pt x="16351" y="13115"/>
                </a:lnTo>
                <a:lnTo>
                  <a:pt x="16424" y="12969"/>
                </a:lnTo>
                <a:lnTo>
                  <a:pt x="16497" y="12823"/>
                </a:lnTo>
                <a:lnTo>
                  <a:pt x="16595" y="12677"/>
                </a:lnTo>
                <a:lnTo>
                  <a:pt x="16692" y="12556"/>
                </a:lnTo>
                <a:lnTo>
                  <a:pt x="16814" y="12434"/>
                </a:lnTo>
                <a:lnTo>
                  <a:pt x="16960" y="12312"/>
                </a:lnTo>
                <a:lnTo>
                  <a:pt x="17130" y="12215"/>
                </a:lnTo>
                <a:lnTo>
                  <a:pt x="17300" y="12142"/>
                </a:lnTo>
                <a:lnTo>
                  <a:pt x="17495" y="12093"/>
                </a:lnTo>
                <a:close/>
                <a:moveTo>
                  <a:pt x="7008" y="0"/>
                </a:moveTo>
                <a:lnTo>
                  <a:pt x="6692" y="24"/>
                </a:lnTo>
                <a:lnTo>
                  <a:pt x="6521" y="73"/>
                </a:lnTo>
                <a:lnTo>
                  <a:pt x="6375" y="122"/>
                </a:lnTo>
                <a:lnTo>
                  <a:pt x="6327" y="146"/>
                </a:lnTo>
                <a:lnTo>
                  <a:pt x="6302" y="170"/>
                </a:lnTo>
                <a:lnTo>
                  <a:pt x="6278" y="219"/>
                </a:lnTo>
                <a:lnTo>
                  <a:pt x="6278" y="268"/>
                </a:lnTo>
                <a:lnTo>
                  <a:pt x="6205" y="365"/>
                </a:lnTo>
                <a:lnTo>
                  <a:pt x="6156" y="462"/>
                </a:lnTo>
                <a:lnTo>
                  <a:pt x="6108" y="608"/>
                </a:lnTo>
                <a:lnTo>
                  <a:pt x="6083" y="730"/>
                </a:lnTo>
                <a:lnTo>
                  <a:pt x="6035" y="1265"/>
                </a:lnTo>
                <a:lnTo>
                  <a:pt x="5937" y="1776"/>
                </a:lnTo>
                <a:lnTo>
                  <a:pt x="5913" y="2020"/>
                </a:lnTo>
                <a:lnTo>
                  <a:pt x="5913" y="2287"/>
                </a:lnTo>
                <a:lnTo>
                  <a:pt x="5670" y="2360"/>
                </a:lnTo>
                <a:lnTo>
                  <a:pt x="5451" y="2458"/>
                </a:lnTo>
                <a:lnTo>
                  <a:pt x="4988" y="2677"/>
                </a:lnTo>
                <a:lnTo>
                  <a:pt x="4161" y="2093"/>
                </a:lnTo>
                <a:lnTo>
                  <a:pt x="3966" y="1947"/>
                </a:lnTo>
                <a:lnTo>
                  <a:pt x="3723" y="1776"/>
                </a:lnTo>
                <a:lnTo>
                  <a:pt x="3601" y="1703"/>
                </a:lnTo>
                <a:lnTo>
                  <a:pt x="3480" y="1630"/>
                </a:lnTo>
                <a:lnTo>
                  <a:pt x="3334" y="1606"/>
                </a:lnTo>
                <a:lnTo>
                  <a:pt x="3236" y="1606"/>
                </a:lnTo>
                <a:lnTo>
                  <a:pt x="3163" y="1557"/>
                </a:lnTo>
                <a:lnTo>
                  <a:pt x="3042" y="1557"/>
                </a:lnTo>
                <a:lnTo>
                  <a:pt x="2944" y="1606"/>
                </a:lnTo>
                <a:lnTo>
                  <a:pt x="2823" y="1679"/>
                </a:lnTo>
                <a:lnTo>
                  <a:pt x="2604" y="1825"/>
                </a:lnTo>
                <a:lnTo>
                  <a:pt x="2409" y="1995"/>
                </a:lnTo>
                <a:lnTo>
                  <a:pt x="2239" y="2190"/>
                </a:lnTo>
                <a:lnTo>
                  <a:pt x="1849" y="2604"/>
                </a:lnTo>
                <a:lnTo>
                  <a:pt x="1655" y="2798"/>
                </a:lnTo>
                <a:lnTo>
                  <a:pt x="1484" y="3042"/>
                </a:lnTo>
                <a:lnTo>
                  <a:pt x="1436" y="3066"/>
                </a:lnTo>
                <a:lnTo>
                  <a:pt x="1387" y="3115"/>
                </a:lnTo>
                <a:lnTo>
                  <a:pt x="1363" y="3163"/>
                </a:lnTo>
                <a:lnTo>
                  <a:pt x="1387" y="3236"/>
                </a:lnTo>
                <a:lnTo>
                  <a:pt x="1509" y="3455"/>
                </a:lnTo>
                <a:lnTo>
                  <a:pt x="1655" y="3650"/>
                </a:lnTo>
                <a:lnTo>
                  <a:pt x="1971" y="4039"/>
                </a:lnTo>
                <a:lnTo>
                  <a:pt x="2287" y="4477"/>
                </a:lnTo>
                <a:lnTo>
                  <a:pt x="2482" y="4672"/>
                </a:lnTo>
                <a:lnTo>
                  <a:pt x="2652" y="4867"/>
                </a:lnTo>
                <a:lnTo>
                  <a:pt x="2531" y="5061"/>
                </a:lnTo>
                <a:lnTo>
                  <a:pt x="2433" y="5280"/>
                </a:lnTo>
                <a:lnTo>
                  <a:pt x="2312" y="5597"/>
                </a:lnTo>
                <a:lnTo>
                  <a:pt x="2263" y="5791"/>
                </a:lnTo>
                <a:lnTo>
                  <a:pt x="2263" y="5962"/>
                </a:lnTo>
                <a:lnTo>
                  <a:pt x="1995" y="5962"/>
                </a:lnTo>
                <a:lnTo>
                  <a:pt x="1703" y="5986"/>
                </a:lnTo>
                <a:lnTo>
                  <a:pt x="1192" y="6083"/>
                </a:lnTo>
                <a:lnTo>
                  <a:pt x="973" y="6108"/>
                </a:lnTo>
                <a:lnTo>
                  <a:pt x="706" y="6181"/>
                </a:lnTo>
                <a:lnTo>
                  <a:pt x="584" y="6229"/>
                </a:lnTo>
                <a:lnTo>
                  <a:pt x="462" y="6278"/>
                </a:lnTo>
                <a:lnTo>
                  <a:pt x="365" y="6351"/>
                </a:lnTo>
                <a:lnTo>
                  <a:pt x="292" y="6424"/>
                </a:lnTo>
                <a:lnTo>
                  <a:pt x="243" y="6448"/>
                </a:lnTo>
                <a:lnTo>
                  <a:pt x="195" y="6473"/>
                </a:lnTo>
                <a:lnTo>
                  <a:pt x="146" y="6570"/>
                </a:lnTo>
                <a:lnTo>
                  <a:pt x="97" y="6692"/>
                </a:lnTo>
                <a:lnTo>
                  <a:pt x="73" y="6935"/>
                </a:lnTo>
                <a:lnTo>
                  <a:pt x="0" y="7738"/>
                </a:lnTo>
                <a:lnTo>
                  <a:pt x="0" y="8005"/>
                </a:lnTo>
                <a:lnTo>
                  <a:pt x="0" y="8346"/>
                </a:lnTo>
                <a:lnTo>
                  <a:pt x="24" y="8492"/>
                </a:lnTo>
                <a:lnTo>
                  <a:pt x="73" y="8638"/>
                </a:lnTo>
                <a:lnTo>
                  <a:pt x="122" y="8760"/>
                </a:lnTo>
                <a:lnTo>
                  <a:pt x="243" y="8833"/>
                </a:lnTo>
                <a:lnTo>
                  <a:pt x="219" y="8906"/>
                </a:lnTo>
                <a:lnTo>
                  <a:pt x="243" y="8954"/>
                </a:lnTo>
                <a:lnTo>
                  <a:pt x="268" y="9003"/>
                </a:lnTo>
                <a:lnTo>
                  <a:pt x="316" y="9027"/>
                </a:lnTo>
                <a:lnTo>
                  <a:pt x="560" y="9125"/>
                </a:lnTo>
                <a:lnTo>
                  <a:pt x="779" y="9198"/>
                </a:lnTo>
                <a:lnTo>
                  <a:pt x="1046" y="9246"/>
                </a:lnTo>
                <a:lnTo>
                  <a:pt x="1290" y="9271"/>
                </a:lnTo>
                <a:lnTo>
                  <a:pt x="1801" y="9344"/>
                </a:lnTo>
                <a:lnTo>
                  <a:pt x="2312" y="9368"/>
                </a:lnTo>
                <a:lnTo>
                  <a:pt x="2385" y="9538"/>
                </a:lnTo>
                <a:lnTo>
                  <a:pt x="2458" y="9660"/>
                </a:lnTo>
                <a:lnTo>
                  <a:pt x="2628" y="9952"/>
                </a:lnTo>
                <a:lnTo>
                  <a:pt x="2847" y="10195"/>
                </a:lnTo>
                <a:lnTo>
                  <a:pt x="2652" y="10366"/>
                </a:lnTo>
                <a:lnTo>
                  <a:pt x="2506" y="10560"/>
                </a:lnTo>
                <a:lnTo>
                  <a:pt x="2190" y="10925"/>
                </a:lnTo>
                <a:lnTo>
                  <a:pt x="1849" y="11363"/>
                </a:lnTo>
                <a:lnTo>
                  <a:pt x="1679" y="11558"/>
                </a:lnTo>
                <a:lnTo>
                  <a:pt x="1630" y="11680"/>
                </a:lnTo>
                <a:lnTo>
                  <a:pt x="1582" y="11777"/>
                </a:lnTo>
                <a:lnTo>
                  <a:pt x="1582" y="11850"/>
                </a:lnTo>
                <a:lnTo>
                  <a:pt x="1606" y="11923"/>
                </a:lnTo>
                <a:lnTo>
                  <a:pt x="1606" y="12045"/>
                </a:lnTo>
                <a:lnTo>
                  <a:pt x="1630" y="12166"/>
                </a:lnTo>
                <a:lnTo>
                  <a:pt x="1679" y="12264"/>
                </a:lnTo>
                <a:lnTo>
                  <a:pt x="1752" y="12385"/>
                </a:lnTo>
                <a:lnTo>
                  <a:pt x="1922" y="12604"/>
                </a:lnTo>
                <a:lnTo>
                  <a:pt x="2093" y="12775"/>
                </a:lnTo>
                <a:lnTo>
                  <a:pt x="2312" y="13018"/>
                </a:lnTo>
                <a:lnTo>
                  <a:pt x="2531" y="13237"/>
                </a:lnTo>
                <a:lnTo>
                  <a:pt x="2798" y="13456"/>
                </a:lnTo>
                <a:lnTo>
                  <a:pt x="3042" y="13651"/>
                </a:lnTo>
                <a:lnTo>
                  <a:pt x="3090" y="13699"/>
                </a:lnTo>
                <a:lnTo>
                  <a:pt x="3139" y="13699"/>
                </a:lnTo>
                <a:lnTo>
                  <a:pt x="3236" y="13675"/>
                </a:lnTo>
                <a:lnTo>
                  <a:pt x="3358" y="13699"/>
                </a:lnTo>
                <a:lnTo>
                  <a:pt x="3455" y="13675"/>
                </a:lnTo>
                <a:lnTo>
                  <a:pt x="3577" y="13651"/>
                </a:lnTo>
                <a:lnTo>
                  <a:pt x="3699" y="13602"/>
                </a:lnTo>
                <a:lnTo>
                  <a:pt x="3918" y="13456"/>
                </a:lnTo>
                <a:lnTo>
                  <a:pt x="4088" y="13334"/>
                </a:lnTo>
                <a:lnTo>
                  <a:pt x="4331" y="13140"/>
                </a:lnTo>
                <a:lnTo>
                  <a:pt x="4575" y="12921"/>
                </a:lnTo>
                <a:lnTo>
                  <a:pt x="5013" y="12434"/>
                </a:lnTo>
                <a:lnTo>
                  <a:pt x="5110" y="12531"/>
                </a:lnTo>
                <a:lnTo>
                  <a:pt x="5232" y="12580"/>
                </a:lnTo>
                <a:lnTo>
                  <a:pt x="5451" y="12677"/>
                </a:lnTo>
                <a:lnTo>
                  <a:pt x="5767" y="12823"/>
                </a:lnTo>
                <a:lnTo>
                  <a:pt x="5937" y="12872"/>
                </a:lnTo>
                <a:lnTo>
                  <a:pt x="6108" y="12896"/>
                </a:lnTo>
                <a:lnTo>
                  <a:pt x="6156" y="13091"/>
                </a:lnTo>
                <a:lnTo>
                  <a:pt x="6181" y="13261"/>
                </a:lnTo>
                <a:lnTo>
                  <a:pt x="6254" y="13651"/>
                </a:lnTo>
                <a:lnTo>
                  <a:pt x="6302" y="14040"/>
                </a:lnTo>
                <a:lnTo>
                  <a:pt x="6302" y="14259"/>
                </a:lnTo>
                <a:lnTo>
                  <a:pt x="6302" y="14502"/>
                </a:lnTo>
                <a:lnTo>
                  <a:pt x="6327" y="14600"/>
                </a:lnTo>
                <a:lnTo>
                  <a:pt x="6351" y="14721"/>
                </a:lnTo>
                <a:lnTo>
                  <a:pt x="6400" y="14794"/>
                </a:lnTo>
                <a:lnTo>
                  <a:pt x="6473" y="14867"/>
                </a:lnTo>
                <a:lnTo>
                  <a:pt x="6497" y="14892"/>
                </a:lnTo>
                <a:lnTo>
                  <a:pt x="6521" y="14940"/>
                </a:lnTo>
                <a:lnTo>
                  <a:pt x="6619" y="14989"/>
                </a:lnTo>
                <a:lnTo>
                  <a:pt x="6716" y="15038"/>
                </a:lnTo>
                <a:lnTo>
                  <a:pt x="6838" y="15062"/>
                </a:lnTo>
                <a:lnTo>
                  <a:pt x="6959" y="15086"/>
                </a:lnTo>
                <a:lnTo>
                  <a:pt x="7203" y="15086"/>
                </a:lnTo>
                <a:lnTo>
                  <a:pt x="7421" y="15062"/>
                </a:lnTo>
                <a:lnTo>
                  <a:pt x="8030" y="15038"/>
                </a:lnTo>
                <a:lnTo>
                  <a:pt x="8638" y="15038"/>
                </a:lnTo>
                <a:lnTo>
                  <a:pt x="8735" y="15013"/>
                </a:lnTo>
                <a:lnTo>
                  <a:pt x="8808" y="14965"/>
                </a:lnTo>
                <a:lnTo>
                  <a:pt x="8857" y="14867"/>
                </a:lnTo>
                <a:lnTo>
                  <a:pt x="8881" y="14794"/>
                </a:lnTo>
                <a:lnTo>
                  <a:pt x="8906" y="14770"/>
                </a:lnTo>
                <a:lnTo>
                  <a:pt x="8979" y="14673"/>
                </a:lnTo>
                <a:lnTo>
                  <a:pt x="9027" y="14551"/>
                </a:lnTo>
                <a:lnTo>
                  <a:pt x="9100" y="14283"/>
                </a:lnTo>
                <a:lnTo>
                  <a:pt x="9149" y="13772"/>
                </a:lnTo>
                <a:lnTo>
                  <a:pt x="9222" y="13286"/>
                </a:lnTo>
                <a:lnTo>
                  <a:pt x="9246" y="13042"/>
                </a:lnTo>
                <a:lnTo>
                  <a:pt x="9246" y="12799"/>
                </a:lnTo>
                <a:lnTo>
                  <a:pt x="9514" y="12799"/>
                </a:lnTo>
                <a:lnTo>
                  <a:pt x="9757" y="12726"/>
                </a:lnTo>
                <a:lnTo>
                  <a:pt x="10001" y="12629"/>
                </a:lnTo>
                <a:lnTo>
                  <a:pt x="10122" y="12556"/>
                </a:lnTo>
                <a:lnTo>
                  <a:pt x="10220" y="12483"/>
                </a:lnTo>
                <a:lnTo>
                  <a:pt x="10341" y="12604"/>
                </a:lnTo>
                <a:lnTo>
                  <a:pt x="10487" y="12726"/>
                </a:lnTo>
                <a:lnTo>
                  <a:pt x="10779" y="12945"/>
                </a:lnTo>
                <a:lnTo>
                  <a:pt x="11290" y="13310"/>
                </a:lnTo>
                <a:lnTo>
                  <a:pt x="11826" y="13675"/>
                </a:lnTo>
                <a:lnTo>
                  <a:pt x="11874" y="13699"/>
                </a:lnTo>
                <a:lnTo>
                  <a:pt x="11947" y="13724"/>
                </a:lnTo>
                <a:lnTo>
                  <a:pt x="11996" y="13699"/>
                </a:lnTo>
                <a:lnTo>
                  <a:pt x="12045" y="13675"/>
                </a:lnTo>
                <a:lnTo>
                  <a:pt x="12142" y="13602"/>
                </a:lnTo>
                <a:lnTo>
                  <a:pt x="12166" y="13480"/>
                </a:lnTo>
                <a:lnTo>
                  <a:pt x="12361" y="13334"/>
                </a:lnTo>
                <a:lnTo>
                  <a:pt x="12531" y="13164"/>
                </a:lnTo>
                <a:lnTo>
                  <a:pt x="12872" y="12799"/>
                </a:lnTo>
                <a:lnTo>
                  <a:pt x="13286" y="12385"/>
                </a:lnTo>
                <a:lnTo>
                  <a:pt x="13480" y="12166"/>
                </a:lnTo>
                <a:lnTo>
                  <a:pt x="13675" y="11947"/>
                </a:lnTo>
                <a:lnTo>
                  <a:pt x="13699" y="11874"/>
                </a:lnTo>
                <a:lnTo>
                  <a:pt x="13699" y="11801"/>
                </a:lnTo>
                <a:lnTo>
                  <a:pt x="13724" y="11704"/>
                </a:lnTo>
                <a:lnTo>
                  <a:pt x="13699" y="11607"/>
                </a:lnTo>
                <a:lnTo>
                  <a:pt x="13553" y="11363"/>
                </a:lnTo>
                <a:lnTo>
                  <a:pt x="13407" y="11120"/>
                </a:lnTo>
                <a:lnTo>
                  <a:pt x="13067" y="10682"/>
                </a:lnTo>
                <a:lnTo>
                  <a:pt x="12945" y="10512"/>
                </a:lnTo>
                <a:lnTo>
                  <a:pt x="12799" y="10341"/>
                </a:lnTo>
                <a:lnTo>
                  <a:pt x="12629" y="10195"/>
                </a:lnTo>
                <a:lnTo>
                  <a:pt x="12458" y="10074"/>
                </a:lnTo>
                <a:lnTo>
                  <a:pt x="12604" y="9855"/>
                </a:lnTo>
                <a:lnTo>
                  <a:pt x="12750" y="9611"/>
                </a:lnTo>
                <a:lnTo>
                  <a:pt x="12823" y="9368"/>
                </a:lnTo>
                <a:lnTo>
                  <a:pt x="12872" y="9125"/>
                </a:lnTo>
                <a:lnTo>
                  <a:pt x="12994" y="9149"/>
                </a:lnTo>
                <a:lnTo>
                  <a:pt x="13091" y="9173"/>
                </a:lnTo>
                <a:lnTo>
                  <a:pt x="13334" y="9173"/>
                </a:lnTo>
                <a:lnTo>
                  <a:pt x="13797" y="9149"/>
                </a:lnTo>
                <a:lnTo>
                  <a:pt x="14283" y="9125"/>
                </a:lnTo>
                <a:lnTo>
                  <a:pt x="14794" y="9076"/>
                </a:lnTo>
                <a:lnTo>
                  <a:pt x="14867" y="9052"/>
                </a:lnTo>
                <a:lnTo>
                  <a:pt x="14916" y="9003"/>
                </a:lnTo>
                <a:lnTo>
                  <a:pt x="14940" y="8954"/>
                </a:lnTo>
                <a:lnTo>
                  <a:pt x="14965" y="8906"/>
                </a:lnTo>
                <a:lnTo>
                  <a:pt x="15038" y="8881"/>
                </a:lnTo>
                <a:lnTo>
                  <a:pt x="15086" y="8833"/>
                </a:lnTo>
                <a:lnTo>
                  <a:pt x="15135" y="8760"/>
                </a:lnTo>
                <a:lnTo>
                  <a:pt x="15135" y="8687"/>
                </a:lnTo>
                <a:lnTo>
                  <a:pt x="15135" y="7689"/>
                </a:lnTo>
                <a:lnTo>
                  <a:pt x="15135" y="7203"/>
                </a:lnTo>
                <a:lnTo>
                  <a:pt x="15086" y="6716"/>
                </a:lnTo>
                <a:lnTo>
                  <a:pt x="15062" y="6643"/>
                </a:lnTo>
                <a:lnTo>
                  <a:pt x="15013" y="6570"/>
                </a:lnTo>
                <a:lnTo>
                  <a:pt x="14940" y="6546"/>
                </a:lnTo>
                <a:lnTo>
                  <a:pt x="14867" y="6521"/>
                </a:lnTo>
                <a:lnTo>
                  <a:pt x="14819" y="6400"/>
                </a:lnTo>
                <a:lnTo>
                  <a:pt x="14746" y="6302"/>
                </a:lnTo>
                <a:lnTo>
                  <a:pt x="14648" y="6229"/>
                </a:lnTo>
                <a:lnTo>
                  <a:pt x="14527" y="6181"/>
                </a:lnTo>
                <a:lnTo>
                  <a:pt x="14259" y="6108"/>
                </a:lnTo>
                <a:lnTo>
                  <a:pt x="14016" y="6083"/>
                </a:lnTo>
                <a:lnTo>
                  <a:pt x="13480" y="6010"/>
                </a:lnTo>
                <a:lnTo>
                  <a:pt x="13213" y="5986"/>
                </a:lnTo>
                <a:lnTo>
                  <a:pt x="12921" y="5986"/>
                </a:lnTo>
                <a:lnTo>
                  <a:pt x="12896" y="5694"/>
                </a:lnTo>
                <a:lnTo>
                  <a:pt x="12848" y="5426"/>
                </a:lnTo>
                <a:lnTo>
                  <a:pt x="12823" y="5256"/>
                </a:lnTo>
                <a:lnTo>
                  <a:pt x="12775" y="5086"/>
                </a:lnTo>
                <a:lnTo>
                  <a:pt x="12702" y="4915"/>
                </a:lnTo>
                <a:lnTo>
                  <a:pt x="12629" y="4769"/>
                </a:lnTo>
                <a:lnTo>
                  <a:pt x="12750" y="4599"/>
                </a:lnTo>
                <a:lnTo>
                  <a:pt x="12848" y="4453"/>
                </a:lnTo>
                <a:lnTo>
                  <a:pt x="13213" y="3918"/>
                </a:lnTo>
                <a:lnTo>
                  <a:pt x="13432" y="3650"/>
                </a:lnTo>
                <a:lnTo>
                  <a:pt x="13651" y="3407"/>
                </a:lnTo>
                <a:lnTo>
                  <a:pt x="13699" y="3309"/>
                </a:lnTo>
                <a:lnTo>
                  <a:pt x="13699" y="3261"/>
                </a:lnTo>
                <a:lnTo>
                  <a:pt x="13699" y="3212"/>
                </a:lnTo>
                <a:lnTo>
                  <a:pt x="13675" y="3139"/>
                </a:lnTo>
                <a:lnTo>
                  <a:pt x="13699" y="3090"/>
                </a:lnTo>
                <a:lnTo>
                  <a:pt x="13675" y="3017"/>
                </a:lnTo>
                <a:lnTo>
                  <a:pt x="13675" y="2944"/>
                </a:lnTo>
                <a:lnTo>
                  <a:pt x="13602" y="2847"/>
                </a:lnTo>
                <a:lnTo>
                  <a:pt x="13407" y="2628"/>
                </a:lnTo>
                <a:lnTo>
                  <a:pt x="13164" y="2360"/>
                </a:lnTo>
                <a:lnTo>
                  <a:pt x="12896" y="2093"/>
                </a:lnTo>
                <a:lnTo>
                  <a:pt x="12702" y="1922"/>
                </a:lnTo>
                <a:lnTo>
                  <a:pt x="12434" y="1728"/>
                </a:lnTo>
                <a:lnTo>
                  <a:pt x="12312" y="1655"/>
                </a:lnTo>
                <a:lnTo>
                  <a:pt x="12166" y="1582"/>
                </a:lnTo>
                <a:lnTo>
                  <a:pt x="12020" y="1557"/>
                </a:lnTo>
                <a:lnTo>
                  <a:pt x="11899" y="1582"/>
                </a:lnTo>
                <a:lnTo>
                  <a:pt x="11850" y="1582"/>
                </a:lnTo>
                <a:lnTo>
                  <a:pt x="11777" y="1606"/>
                </a:lnTo>
                <a:lnTo>
                  <a:pt x="11534" y="1728"/>
                </a:lnTo>
                <a:lnTo>
                  <a:pt x="11290" y="1874"/>
                </a:lnTo>
                <a:lnTo>
                  <a:pt x="10828" y="2190"/>
                </a:lnTo>
                <a:lnTo>
                  <a:pt x="10560" y="2385"/>
                </a:lnTo>
                <a:lnTo>
                  <a:pt x="10414" y="2506"/>
                </a:lnTo>
                <a:lnTo>
                  <a:pt x="10293" y="2628"/>
                </a:lnTo>
                <a:lnTo>
                  <a:pt x="10098" y="2506"/>
                </a:lnTo>
                <a:lnTo>
                  <a:pt x="9879" y="2409"/>
                </a:lnTo>
                <a:lnTo>
                  <a:pt x="9636" y="2336"/>
                </a:lnTo>
                <a:lnTo>
                  <a:pt x="9417" y="2312"/>
                </a:lnTo>
                <a:lnTo>
                  <a:pt x="9392" y="2287"/>
                </a:lnTo>
                <a:lnTo>
                  <a:pt x="9295" y="1995"/>
                </a:lnTo>
                <a:lnTo>
                  <a:pt x="9246" y="1703"/>
                </a:lnTo>
                <a:lnTo>
                  <a:pt x="9246" y="1679"/>
                </a:lnTo>
                <a:lnTo>
                  <a:pt x="9271" y="1630"/>
                </a:lnTo>
                <a:lnTo>
                  <a:pt x="9271" y="1606"/>
                </a:lnTo>
                <a:lnTo>
                  <a:pt x="9198" y="1484"/>
                </a:lnTo>
                <a:lnTo>
                  <a:pt x="9149" y="949"/>
                </a:lnTo>
                <a:lnTo>
                  <a:pt x="9125" y="681"/>
                </a:lnTo>
                <a:lnTo>
                  <a:pt x="9052" y="438"/>
                </a:lnTo>
                <a:lnTo>
                  <a:pt x="9100" y="389"/>
                </a:lnTo>
                <a:lnTo>
                  <a:pt x="9100" y="341"/>
                </a:lnTo>
                <a:lnTo>
                  <a:pt x="9125" y="292"/>
                </a:lnTo>
                <a:lnTo>
                  <a:pt x="9100" y="243"/>
                </a:lnTo>
                <a:lnTo>
                  <a:pt x="9076" y="170"/>
                </a:lnTo>
                <a:lnTo>
                  <a:pt x="9052" y="146"/>
                </a:lnTo>
                <a:lnTo>
                  <a:pt x="9003" y="97"/>
                </a:lnTo>
                <a:lnTo>
                  <a:pt x="8930" y="97"/>
                </a:lnTo>
                <a:lnTo>
                  <a:pt x="8614" y="49"/>
                </a:lnTo>
                <a:lnTo>
                  <a:pt x="8297" y="49"/>
                </a:lnTo>
                <a:lnTo>
                  <a:pt x="7665" y="24"/>
                </a:lnTo>
                <a:lnTo>
                  <a:pt x="7348" y="24"/>
                </a:lnTo>
                <a:lnTo>
                  <a:pt x="7008" y="0"/>
                </a:lnTo>
                <a:close/>
                <a:moveTo>
                  <a:pt x="17471" y="11655"/>
                </a:moveTo>
                <a:lnTo>
                  <a:pt x="17300" y="11704"/>
                </a:lnTo>
                <a:lnTo>
                  <a:pt x="16960" y="11801"/>
                </a:lnTo>
                <a:lnTo>
                  <a:pt x="16692" y="11923"/>
                </a:lnTo>
                <a:lnTo>
                  <a:pt x="16522" y="12045"/>
                </a:lnTo>
                <a:lnTo>
                  <a:pt x="16351" y="12191"/>
                </a:lnTo>
                <a:lnTo>
                  <a:pt x="16205" y="12385"/>
                </a:lnTo>
                <a:lnTo>
                  <a:pt x="16084" y="12556"/>
                </a:lnTo>
                <a:lnTo>
                  <a:pt x="15986" y="12750"/>
                </a:lnTo>
                <a:lnTo>
                  <a:pt x="15913" y="12969"/>
                </a:lnTo>
                <a:lnTo>
                  <a:pt x="15865" y="13188"/>
                </a:lnTo>
                <a:lnTo>
                  <a:pt x="15816" y="13407"/>
                </a:lnTo>
                <a:lnTo>
                  <a:pt x="15816" y="13602"/>
                </a:lnTo>
                <a:lnTo>
                  <a:pt x="15816" y="13797"/>
                </a:lnTo>
                <a:lnTo>
                  <a:pt x="15865" y="13991"/>
                </a:lnTo>
                <a:lnTo>
                  <a:pt x="15913" y="14186"/>
                </a:lnTo>
                <a:lnTo>
                  <a:pt x="16011" y="14381"/>
                </a:lnTo>
                <a:lnTo>
                  <a:pt x="16108" y="14551"/>
                </a:lnTo>
                <a:lnTo>
                  <a:pt x="16230" y="14721"/>
                </a:lnTo>
                <a:lnTo>
                  <a:pt x="16351" y="14892"/>
                </a:lnTo>
                <a:lnTo>
                  <a:pt x="16497" y="15038"/>
                </a:lnTo>
                <a:lnTo>
                  <a:pt x="16668" y="15159"/>
                </a:lnTo>
                <a:lnTo>
                  <a:pt x="16838" y="15257"/>
                </a:lnTo>
                <a:lnTo>
                  <a:pt x="17008" y="15354"/>
                </a:lnTo>
                <a:lnTo>
                  <a:pt x="17203" y="15427"/>
                </a:lnTo>
                <a:lnTo>
                  <a:pt x="17398" y="15476"/>
                </a:lnTo>
                <a:lnTo>
                  <a:pt x="17787" y="15476"/>
                </a:lnTo>
                <a:lnTo>
                  <a:pt x="17957" y="15427"/>
                </a:lnTo>
                <a:lnTo>
                  <a:pt x="18128" y="15403"/>
                </a:lnTo>
                <a:lnTo>
                  <a:pt x="18420" y="15257"/>
                </a:lnTo>
                <a:lnTo>
                  <a:pt x="18712" y="15086"/>
                </a:lnTo>
                <a:lnTo>
                  <a:pt x="18955" y="14867"/>
                </a:lnTo>
                <a:lnTo>
                  <a:pt x="19174" y="14600"/>
                </a:lnTo>
                <a:lnTo>
                  <a:pt x="19369" y="14308"/>
                </a:lnTo>
                <a:lnTo>
                  <a:pt x="19515" y="14016"/>
                </a:lnTo>
                <a:lnTo>
                  <a:pt x="19612" y="13699"/>
                </a:lnTo>
                <a:lnTo>
                  <a:pt x="19636" y="13505"/>
                </a:lnTo>
                <a:lnTo>
                  <a:pt x="19661" y="13286"/>
                </a:lnTo>
                <a:lnTo>
                  <a:pt x="19636" y="13115"/>
                </a:lnTo>
                <a:lnTo>
                  <a:pt x="19588" y="12921"/>
                </a:lnTo>
                <a:lnTo>
                  <a:pt x="19539" y="12775"/>
                </a:lnTo>
                <a:lnTo>
                  <a:pt x="19466" y="12604"/>
                </a:lnTo>
                <a:lnTo>
                  <a:pt x="19344" y="12458"/>
                </a:lnTo>
                <a:lnTo>
                  <a:pt x="19247" y="12337"/>
                </a:lnTo>
                <a:lnTo>
                  <a:pt x="19101" y="12215"/>
                </a:lnTo>
                <a:lnTo>
                  <a:pt x="18979" y="12093"/>
                </a:lnTo>
                <a:lnTo>
                  <a:pt x="18809" y="11996"/>
                </a:lnTo>
                <a:lnTo>
                  <a:pt x="18639" y="11923"/>
                </a:lnTo>
                <a:lnTo>
                  <a:pt x="18468" y="11850"/>
                </a:lnTo>
                <a:lnTo>
                  <a:pt x="18298" y="11801"/>
                </a:lnTo>
                <a:lnTo>
                  <a:pt x="18103" y="11753"/>
                </a:lnTo>
                <a:lnTo>
                  <a:pt x="17933" y="11728"/>
                </a:lnTo>
                <a:lnTo>
                  <a:pt x="17787" y="11680"/>
                </a:lnTo>
                <a:lnTo>
                  <a:pt x="17617" y="11655"/>
                </a:lnTo>
                <a:close/>
                <a:moveTo>
                  <a:pt x="17957" y="9417"/>
                </a:moveTo>
                <a:lnTo>
                  <a:pt x="17860" y="9490"/>
                </a:lnTo>
                <a:lnTo>
                  <a:pt x="17860" y="9514"/>
                </a:lnTo>
                <a:lnTo>
                  <a:pt x="17811" y="9587"/>
                </a:lnTo>
                <a:lnTo>
                  <a:pt x="17836" y="9660"/>
                </a:lnTo>
                <a:lnTo>
                  <a:pt x="17884" y="9709"/>
                </a:lnTo>
                <a:lnTo>
                  <a:pt x="17811" y="9757"/>
                </a:lnTo>
                <a:lnTo>
                  <a:pt x="17763" y="9782"/>
                </a:lnTo>
                <a:lnTo>
                  <a:pt x="17738" y="9830"/>
                </a:lnTo>
                <a:lnTo>
                  <a:pt x="17738" y="9879"/>
                </a:lnTo>
                <a:lnTo>
                  <a:pt x="17738" y="9928"/>
                </a:lnTo>
                <a:lnTo>
                  <a:pt x="17787" y="10001"/>
                </a:lnTo>
                <a:lnTo>
                  <a:pt x="17836" y="10049"/>
                </a:lnTo>
                <a:lnTo>
                  <a:pt x="17884" y="10098"/>
                </a:lnTo>
                <a:lnTo>
                  <a:pt x="17957" y="10122"/>
                </a:lnTo>
                <a:lnTo>
                  <a:pt x="17933" y="10147"/>
                </a:lnTo>
                <a:lnTo>
                  <a:pt x="17884" y="10195"/>
                </a:lnTo>
                <a:lnTo>
                  <a:pt x="17860" y="10244"/>
                </a:lnTo>
                <a:lnTo>
                  <a:pt x="17884" y="10317"/>
                </a:lnTo>
                <a:lnTo>
                  <a:pt x="17933" y="10414"/>
                </a:lnTo>
                <a:lnTo>
                  <a:pt x="18006" y="10487"/>
                </a:lnTo>
                <a:lnTo>
                  <a:pt x="18103" y="10512"/>
                </a:lnTo>
                <a:lnTo>
                  <a:pt x="18176" y="10536"/>
                </a:lnTo>
                <a:lnTo>
                  <a:pt x="18444" y="10585"/>
                </a:lnTo>
                <a:lnTo>
                  <a:pt x="18590" y="10609"/>
                </a:lnTo>
                <a:lnTo>
                  <a:pt x="18639" y="10633"/>
                </a:lnTo>
                <a:lnTo>
                  <a:pt x="18687" y="10609"/>
                </a:lnTo>
                <a:lnTo>
                  <a:pt x="18760" y="10682"/>
                </a:lnTo>
                <a:lnTo>
                  <a:pt x="18858" y="10731"/>
                </a:lnTo>
                <a:lnTo>
                  <a:pt x="18906" y="10731"/>
                </a:lnTo>
                <a:lnTo>
                  <a:pt x="19174" y="10828"/>
                </a:lnTo>
                <a:lnTo>
                  <a:pt x="19296" y="10877"/>
                </a:lnTo>
                <a:lnTo>
                  <a:pt x="19393" y="10950"/>
                </a:lnTo>
                <a:lnTo>
                  <a:pt x="19466" y="10998"/>
                </a:lnTo>
                <a:lnTo>
                  <a:pt x="19539" y="11023"/>
                </a:lnTo>
                <a:lnTo>
                  <a:pt x="19612" y="10998"/>
                </a:lnTo>
                <a:lnTo>
                  <a:pt x="19661" y="10974"/>
                </a:lnTo>
                <a:lnTo>
                  <a:pt x="19709" y="10950"/>
                </a:lnTo>
                <a:lnTo>
                  <a:pt x="19734" y="10901"/>
                </a:lnTo>
                <a:lnTo>
                  <a:pt x="19904" y="10779"/>
                </a:lnTo>
                <a:lnTo>
                  <a:pt x="19977" y="10706"/>
                </a:lnTo>
                <a:lnTo>
                  <a:pt x="20074" y="10658"/>
                </a:lnTo>
                <a:lnTo>
                  <a:pt x="20293" y="10487"/>
                </a:lnTo>
                <a:lnTo>
                  <a:pt x="20537" y="10366"/>
                </a:lnTo>
                <a:lnTo>
                  <a:pt x="20561" y="10341"/>
                </a:lnTo>
                <a:lnTo>
                  <a:pt x="20707" y="10463"/>
                </a:lnTo>
                <a:lnTo>
                  <a:pt x="20877" y="10609"/>
                </a:lnTo>
                <a:lnTo>
                  <a:pt x="21096" y="10828"/>
                </a:lnTo>
                <a:lnTo>
                  <a:pt x="21096" y="10828"/>
                </a:lnTo>
                <a:lnTo>
                  <a:pt x="21023" y="10779"/>
                </a:lnTo>
                <a:lnTo>
                  <a:pt x="20877" y="10682"/>
                </a:lnTo>
                <a:lnTo>
                  <a:pt x="20804" y="10658"/>
                </a:lnTo>
                <a:lnTo>
                  <a:pt x="20707" y="10633"/>
                </a:lnTo>
                <a:lnTo>
                  <a:pt x="20683" y="10633"/>
                </a:lnTo>
                <a:lnTo>
                  <a:pt x="20610" y="10658"/>
                </a:lnTo>
                <a:lnTo>
                  <a:pt x="20561" y="10731"/>
                </a:lnTo>
                <a:lnTo>
                  <a:pt x="20537" y="10779"/>
                </a:lnTo>
                <a:lnTo>
                  <a:pt x="20561" y="10852"/>
                </a:lnTo>
                <a:lnTo>
                  <a:pt x="20610" y="10925"/>
                </a:lnTo>
                <a:lnTo>
                  <a:pt x="20537" y="10974"/>
                </a:lnTo>
                <a:lnTo>
                  <a:pt x="20488" y="11023"/>
                </a:lnTo>
                <a:lnTo>
                  <a:pt x="20488" y="11096"/>
                </a:lnTo>
                <a:lnTo>
                  <a:pt x="20561" y="11266"/>
                </a:lnTo>
                <a:lnTo>
                  <a:pt x="20634" y="11436"/>
                </a:lnTo>
                <a:lnTo>
                  <a:pt x="20756" y="11582"/>
                </a:lnTo>
                <a:lnTo>
                  <a:pt x="20707" y="11534"/>
                </a:lnTo>
                <a:lnTo>
                  <a:pt x="20610" y="11412"/>
                </a:lnTo>
                <a:lnTo>
                  <a:pt x="20561" y="11315"/>
                </a:lnTo>
                <a:lnTo>
                  <a:pt x="20537" y="11266"/>
                </a:lnTo>
                <a:lnTo>
                  <a:pt x="20488" y="11242"/>
                </a:lnTo>
                <a:lnTo>
                  <a:pt x="20439" y="11217"/>
                </a:lnTo>
                <a:lnTo>
                  <a:pt x="20342" y="11217"/>
                </a:lnTo>
                <a:lnTo>
                  <a:pt x="20293" y="11242"/>
                </a:lnTo>
                <a:lnTo>
                  <a:pt x="20269" y="11290"/>
                </a:lnTo>
                <a:lnTo>
                  <a:pt x="20245" y="11339"/>
                </a:lnTo>
                <a:lnTo>
                  <a:pt x="20245" y="11436"/>
                </a:lnTo>
                <a:lnTo>
                  <a:pt x="20245" y="11509"/>
                </a:lnTo>
                <a:lnTo>
                  <a:pt x="20318" y="11680"/>
                </a:lnTo>
                <a:lnTo>
                  <a:pt x="20537" y="12020"/>
                </a:lnTo>
                <a:lnTo>
                  <a:pt x="20585" y="12069"/>
                </a:lnTo>
                <a:lnTo>
                  <a:pt x="20658" y="12093"/>
                </a:lnTo>
                <a:lnTo>
                  <a:pt x="20707" y="12239"/>
                </a:lnTo>
                <a:lnTo>
                  <a:pt x="20731" y="12385"/>
                </a:lnTo>
                <a:lnTo>
                  <a:pt x="20756" y="12556"/>
                </a:lnTo>
                <a:lnTo>
                  <a:pt x="20756" y="12677"/>
                </a:lnTo>
                <a:lnTo>
                  <a:pt x="20780" y="12799"/>
                </a:lnTo>
                <a:lnTo>
                  <a:pt x="20804" y="12872"/>
                </a:lnTo>
                <a:lnTo>
                  <a:pt x="20853" y="12921"/>
                </a:lnTo>
                <a:lnTo>
                  <a:pt x="20926" y="12945"/>
                </a:lnTo>
                <a:lnTo>
                  <a:pt x="21023" y="12945"/>
                </a:lnTo>
                <a:lnTo>
                  <a:pt x="21218" y="12994"/>
                </a:lnTo>
                <a:lnTo>
                  <a:pt x="21413" y="13018"/>
                </a:lnTo>
                <a:lnTo>
                  <a:pt x="21534" y="13042"/>
                </a:lnTo>
                <a:lnTo>
                  <a:pt x="21705" y="13067"/>
                </a:lnTo>
                <a:lnTo>
                  <a:pt x="21899" y="13091"/>
                </a:lnTo>
                <a:lnTo>
                  <a:pt x="21997" y="13115"/>
                </a:lnTo>
                <a:lnTo>
                  <a:pt x="22070" y="13164"/>
                </a:lnTo>
                <a:lnTo>
                  <a:pt x="22070" y="13359"/>
                </a:lnTo>
                <a:lnTo>
                  <a:pt x="22070" y="13578"/>
                </a:lnTo>
                <a:lnTo>
                  <a:pt x="22070" y="13699"/>
                </a:lnTo>
                <a:lnTo>
                  <a:pt x="22045" y="13675"/>
                </a:lnTo>
                <a:lnTo>
                  <a:pt x="21997" y="13626"/>
                </a:lnTo>
                <a:lnTo>
                  <a:pt x="21924" y="13602"/>
                </a:lnTo>
                <a:lnTo>
                  <a:pt x="21851" y="13626"/>
                </a:lnTo>
                <a:lnTo>
                  <a:pt x="21802" y="13675"/>
                </a:lnTo>
                <a:lnTo>
                  <a:pt x="21778" y="13724"/>
                </a:lnTo>
                <a:lnTo>
                  <a:pt x="21729" y="13651"/>
                </a:lnTo>
                <a:lnTo>
                  <a:pt x="21680" y="13602"/>
                </a:lnTo>
                <a:lnTo>
                  <a:pt x="21656" y="13602"/>
                </a:lnTo>
                <a:lnTo>
                  <a:pt x="21607" y="13578"/>
                </a:lnTo>
                <a:lnTo>
                  <a:pt x="21534" y="13602"/>
                </a:lnTo>
                <a:lnTo>
                  <a:pt x="21486" y="13651"/>
                </a:lnTo>
                <a:lnTo>
                  <a:pt x="21437" y="13699"/>
                </a:lnTo>
                <a:lnTo>
                  <a:pt x="21388" y="13894"/>
                </a:lnTo>
                <a:lnTo>
                  <a:pt x="21364" y="13991"/>
                </a:lnTo>
                <a:lnTo>
                  <a:pt x="21315" y="14137"/>
                </a:lnTo>
                <a:lnTo>
                  <a:pt x="21315" y="14089"/>
                </a:lnTo>
                <a:lnTo>
                  <a:pt x="21315" y="13918"/>
                </a:lnTo>
                <a:lnTo>
                  <a:pt x="21291" y="13772"/>
                </a:lnTo>
                <a:lnTo>
                  <a:pt x="21267" y="13724"/>
                </a:lnTo>
                <a:lnTo>
                  <a:pt x="21242" y="13699"/>
                </a:lnTo>
                <a:lnTo>
                  <a:pt x="21194" y="13675"/>
                </a:lnTo>
                <a:lnTo>
                  <a:pt x="21145" y="13651"/>
                </a:lnTo>
                <a:lnTo>
                  <a:pt x="21072" y="13675"/>
                </a:lnTo>
                <a:lnTo>
                  <a:pt x="21023" y="13724"/>
                </a:lnTo>
                <a:lnTo>
                  <a:pt x="20999" y="13772"/>
                </a:lnTo>
                <a:lnTo>
                  <a:pt x="20975" y="13845"/>
                </a:lnTo>
                <a:lnTo>
                  <a:pt x="20926" y="13967"/>
                </a:lnTo>
                <a:lnTo>
                  <a:pt x="20926" y="14016"/>
                </a:lnTo>
                <a:lnTo>
                  <a:pt x="20829" y="14381"/>
                </a:lnTo>
                <a:lnTo>
                  <a:pt x="20829" y="14454"/>
                </a:lnTo>
                <a:lnTo>
                  <a:pt x="20756" y="14600"/>
                </a:lnTo>
                <a:lnTo>
                  <a:pt x="20707" y="14721"/>
                </a:lnTo>
                <a:lnTo>
                  <a:pt x="20610" y="14867"/>
                </a:lnTo>
                <a:lnTo>
                  <a:pt x="20512" y="14989"/>
                </a:lnTo>
                <a:lnTo>
                  <a:pt x="20488" y="15038"/>
                </a:lnTo>
                <a:lnTo>
                  <a:pt x="20439" y="15086"/>
                </a:lnTo>
                <a:lnTo>
                  <a:pt x="20439" y="15135"/>
                </a:lnTo>
                <a:lnTo>
                  <a:pt x="20439" y="15184"/>
                </a:lnTo>
                <a:lnTo>
                  <a:pt x="20439" y="15257"/>
                </a:lnTo>
                <a:lnTo>
                  <a:pt x="20488" y="15305"/>
                </a:lnTo>
                <a:lnTo>
                  <a:pt x="20512" y="15330"/>
                </a:lnTo>
                <a:lnTo>
                  <a:pt x="20585" y="15354"/>
                </a:lnTo>
                <a:lnTo>
                  <a:pt x="20634" y="15378"/>
                </a:lnTo>
                <a:lnTo>
                  <a:pt x="20658" y="15378"/>
                </a:lnTo>
                <a:lnTo>
                  <a:pt x="20804" y="15548"/>
                </a:lnTo>
                <a:lnTo>
                  <a:pt x="20926" y="15694"/>
                </a:lnTo>
                <a:lnTo>
                  <a:pt x="21048" y="15889"/>
                </a:lnTo>
                <a:lnTo>
                  <a:pt x="21194" y="16108"/>
                </a:lnTo>
                <a:lnTo>
                  <a:pt x="21048" y="16254"/>
                </a:lnTo>
                <a:lnTo>
                  <a:pt x="20902" y="16424"/>
                </a:lnTo>
                <a:lnTo>
                  <a:pt x="20829" y="16473"/>
                </a:lnTo>
                <a:lnTo>
                  <a:pt x="20756" y="16424"/>
                </a:lnTo>
                <a:lnTo>
                  <a:pt x="20683" y="16400"/>
                </a:lnTo>
                <a:lnTo>
                  <a:pt x="20585" y="16424"/>
                </a:lnTo>
                <a:lnTo>
                  <a:pt x="20488" y="16473"/>
                </a:lnTo>
                <a:lnTo>
                  <a:pt x="20488" y="16376"/>
                </a:lnTo>
                <a:lnTo>
                  <a:pt x="20464" y="16303"/>
                </a:lnTo>
                <a:lnTo>
                  <a:pt x="20391" y="16230"/>
                </a:lnTo>
                <a:lnTo>
                  <a:pt x="20293" y="16205"/>
                </a:lnTo>
                <a:lnTo>
                  <a:pt x="20220" y="16230"/>
                </a:lnTo>
                <a:lnTo>
                  <a:pt x="20220" y="16157"/>
                </a:lnTo>
                <a:lnTo>
                  <a:pt x="20220" y="16108"/>
                </a:lnTo>
                <a:lnTo>
                  <a:pt x="20196" y="16035"/>
                </a:lnTo>
                <a:lnTo>
                  <a:pt x="20172" y="16011"/>
                </a:lnTo>
                <a:lnTo>
                  <a:pt x="20123" y="15986"/>
                </a:lnTo>
                <a:lnTo>
                  <a:pt x="20074" y="15962"/>
                </a:lnTo>
                <a:lnTo>
                  <a:pt x="20001" y="15986"/>
                </a:lnTo>
                <a:lnTo>
                  <a:pt x="19928" y="16011"/>
                </a:lnTo>
                <a:lnTo>
                  <a:pt x="19831" y="16059"/>
                </a:lnTo>
                <a:lnTo>
                  <a:pt x="19636" y="16181"/>
                </a:lnTo>
                <a:lnTo>
                  <a:pt x="19588" y="16230"/>
                </a:lnTo>
                <a:lnTo>
                  <a:pt x="19466" y="16205"/>
                </a:lnTo>
                <a:lnTo>
                  <a:pt x="19417" y="16205"/>
                </a:lnTo>
                <a:lnTo>
                  <a:pt x="19369" y="16230"/>
                </a:lnTo>
                <a:lnTo>
                  <a:pt x="19271" y="16254"/>
                </a:lnTo>
                <a:lnTo>
                  <a:pt x="19198" y="16303"/>
                </a:lnTo>
                <a:lnTo>
                  <a:pt x="19077" y="16376"/>
                </a:lnTo>
                <a:lnTo>
                  <a:pt x="18979" y="16400"/>
                </a:lnTo>
                <a:lnTo>
                  <a:pt x="18882" y="16424"/>
                </a:lnTo>
                <a:lnTo>
                  <a:pt x="18785" y="16473"/>
                </a:lnTo>
                <a:lnTo>
                  <a:pt x="18687" y="16497"/>
                </a:lnTo>
                <a:lnTo>
                  <a:pt x="18614" y="16546"/>
                </a:lnTo>
                <a:lnTo>
                  <a:pt x="18517" y="16595"/>
                </a:lnTo>
                <a:lnTo>
                  <a:pt x="18444" y="16619"/>
                </a:lnTo>
                <a:lnTo>
                  <a:pt x="18371" y="16668"/>
                </a:lnTo>
                <a:lnTo>
                  <a:pt x="18274" y="16692"/>
                </a:lnTo>
                <a:lnTo>
                  <a:pt x="18176" y="16716"/>
                </a:lnTo>
                <a:lnTo>
                  <a:pt x="18079" y="16765"/>
                </a:lnTo>
                <a:lnTo>
                  <a:pt x="18055" y="16814"/>
                </a:lnTo>
                <a:lnTo>
                  <a:pt x="18030" y="16838"/>
                </a:lnTo>
                <a:lnTo>
                  <a:pt x="18030" y="16911"/>
                </a:lnTo>
                <a:lnTo>
                  <a:pt x="18055" y="16960"/>
                </a:lnTo>
                <a:lnTo>
                  <a:pt x="18079" y="17008"/>
                </a:lnTo>
                <a:lnTo>
                  <a:pt x="18152" y="17057"/>
                </a:lnTo>
                <a:lnTo>
                  <a:pt x="18103" y="17106"/>
                </a:lnTo>
                <a:lnTo>
                  <a:pt x="18079" y="17154"/>
                </a:lnTo>
                <a:lnTo>
                  <a:pt x="18055" y="17203"/>
                </a:lnTo>
                <a:lnTo>
                  <a:pt x="18079" y="17252"/>
                </a:lnTo>
                <a:lnTo>
                  <a:pt x="18103" y="17300"/>
                </a:lnTo>
                <a:lnTo>
                  <a:pt x="18152" y="17349"/>
                </a:lnTo>
                <a:lnTo>
                  <a:pt x="18225" y="17373"/>
                </a:lnTo>
                <a:lnTo>
                  <a:pt x="18201" y="17373"/>
                </a:lnTo>
                <a:lnTo>
                  <a:pt x="18103" y="17398"/>
                </a:lnTo>
                <a:lnTo>
                  <a:pt x="18055" y="17446"/>
                </a:lnTo>
                <a:lnTo>
                  <a:pt x="18006" y="17519"/>
                </a:lnTo>
                <a:lnTo>
                  <a:pt x="18030" y="17592"/>
                </a:lnTo>
                <a:lnTo>
                  <a:pt x="18055" y="17641"/>
                </a:lnTo>
                <a:lnTo>
                  <a:pt x="18128" y="17690"/>
                </a:lnTo>
                <a:lnTo>
                  <a:pt x="18225" y="17714"/>
                </a:lnTo>
                <a:lnTo>
                  <a:pt x="17909" y="17738"/>
                </a:lnTo>
                <a:lnTo>
                  <a:pt x="17519" y="17738"/>
                </a:lnTo>
                <a:lnTo>
                  <a:pt x="17495" y="17568"/>
                </a:lnTo>
                <a:lnTo>
                  <a:pt x="17471" y="17398"/>
                </a:lnTo>
                <a:lnTo>
                  <a:pt x="17446" y="17300"/>
                </a:lnTo>
                <a:lnTo>
                  <a:pt x="17446" y="17203"/>
                </a:lnTo>
                <a:lnTo>
                  <a:pt x="17422" y="16984"/>
                </a:lnTo>
                <a:lnTo>
                  <a:pt x="17373" y="16765"/>
                </a:lnTo>
                <a:lnTo>
                  <a:pt x="17325" y="16668"/>
                </a:lnTo>
                <a:lnTo>
                  <a:pt x="17276" y="16595"/>
                </a:lnTo>
                <a:lnTo>
                  <a:pt x="17203" y="16522"/>
                </a:lnTo>
                <a:lnTo>
                  <a:pt x="17106" y="16473"/>
                </a:lnTo>
                <a:lnTo>
                  <a:pt x="17057" y="16449"/>
                </a:lnTo>
                <a:lnTo>
                  <a:pt x="17008" y="16449"/>
                </a:lnTo>
                <a:lnTo>
                  <a:pt x="16862" y="16424"/>
                </a:lnTo>
                <a:lnTo>
                  <a:pt x="16789" y="16400"/>
                </a:lnTo>
                <a:lnTo>
                  <a:pt x="16643" y="16327"/>
                </a:lnTo>
                <a:lnTo>
                  <a:pt x="16449" y="16254"/>
                </a:lnTo>
                <a:lnTo>
                  <a:pt x="16376" y="16181"/>
                </a:lnTo>
                <a:lnTo>
                  <a:pt x="16278" y="16157"/>
                </a:lnTo>
                <a:lnTo>
                  <a:pt x="16181" y="16181"/>
                </a:lnTo>
                <a:lnTo>
                  <a:pt x="16157" y="16181"/>
                </a:lnTo>
                <a:lnTo>
                  <a:pt x="16035" y="16132"/>
                </a:lnTo>
                <a:lnTo>
                  <a:pt x="16011" y="16108"/>
                </a:lnTo>
                <a:lnTo>
                  <a:pt x="15913" y="16059"/>
                </a:lnTo>
                <a:lnTo>
                  <a:pt x="15792" y="16035"/>
                </a:lnTo>
                <a:lnTo>
                  <a:pt x="15694" y="16059"/>
                </a:lnTo>
                <a:lnTo>
                  <a:pt x="15646" y="16132"/>
                </a:lnTo>
                <a:lnTo>
                  <a:pt x="15621" y="16205"/>
                </a:lnTo>
                <a:lnTo>
                  <a:pt x="15646" y="16303"/>
                </a:lnTo>
                <a:lnTo>
                  <a:pt x="15646" y="16303"/>
                </a:lnTo>
                <a:lnTo>
                  <a:pt x="15597" y="16278"/>
                </a:lnTo>
                <a:lnTo>
                  <a:pt x="15500" y="16205"/>
                </a:lnTo>
                <a:lnTo>
                  <a:pt x="15402" y="16157"/>
                </a:lnTo>
                <a:lnTo>
                  <a:pt x="15354" y="16157"/>
                </a:lnTo>
                <a:lnTo>
                  <a:pt x="15305" y="16181"/>
                </a:lnTo>
                <a:lnTo>
                  <a:pt x="15256" y="16205"/>
                </a:lnTo>
                <a:lnTo>
                  <a:pt x="15232" y="16230"/>
                </a:lnTo>
                <a:lnTo>
                  <a:pt x="15208" y="16278"/>
                </a:lnTo>
                <a:lnTo>
                  <a:pt x="15232" y="16400"/>
                </a:lnTo>
                <a:lnTo>
                  <a:pt x="15281" y="16497"/>
                </a:lnTo>
                <a:lnTo>
                  <a:pt x="15232" y="16497"/>
                </a:lnTo>
                <a:lnTo>
                  <a:pt x="15183" y="16473"/>
                </a:lnTo>
                <a:lnTo>
                  <a:pt x="15135" y="16449"/>
                </a:lnTo>
                <a:lnTo>
                  <a:pt x="15062" y="16473"/>
                </a:lnTo>
                <a:lnTo>
                  <a:pt x="15038" y="16546"/>
                </a:lnTo>
                <a:lnTo>
                  <a:pt x="15013" y="16570"/>
                </a:lnTo>
                <a:lnTo>
                  <a:pt x="15013" y="16643"/>
                </a:lnTo>
                <a:lnTo>
                  <a:pt x="14916" y="16570"/>
                </a:lnTo>
                <a:lnTo>
                  <a:pt x="14770" y="16424"/>
                </a:lnTo>
                <a:lnTo>
                  <a:pt x="14624" y="16254"/>
                </a:lnTo>
                <a:lnTo>
                  <a:pt x="14721" y="16132"/>
                </a:lnTo>
                <a:lnTo>
                  <a:pt x="14794" y="15986"/>
                </a:lnTo>
                <a:lnTo>
                  <a:pt x="14892" y="15865"/>
                </a:lnTo>
                <a:lnTo>
                  <a:pt x="15062" y="15621"/>
                </a:lnTo>
                <a:lnTo>
                  <a:pt x="15305" y="15305"/>
                </a:lnTo>
                <a:lnTo>
                  <a:pt x="15378" y="15232"/>
                </a:lnTo>
                <a:lnTo>
                  <a:pt x="15402" y="15159"/>
                </a:lnTo>
                <a:lnTo>
                  <a:pt x="15402" y="15062"/>
                </a:lnTo>
                <a:lnTo>
                  <a:pt x="15329" y="14965"/>
                </a:lnTo>
                <a:lnTo>
                  <a:pt x="15183" y="14819"/>
                </a:lnTo>
                <a:lnTo>
                  <a:pt x="15086" y="14673"/>
                </a:lnTo>
                <a:lnTo>
                  <a:pt x="15038" y="14624"/>
                </a:lnTo>
                <a:lnTo>
                  <a:pt x="15013" y="14575"/>
                </a:lnTo>
                <a:lnTo>
                  <a:pt x="15013" y="14551"/>
                </a:lnTo>
                <a:lnTo>
                  <a:pt x="14989" y="14454"/>
                </a:lnTo>
                <a:lnTo>
                  <a:pt x="14940" y="14405"/>
                </a:lnTo>
                <a:lnTo>
                  <a:pt x="14892" y="14356"/>
                </a:lnTo>
                <a:lnTo>
                  <a:pt x="14794" y="14332"/>
                </a:lnTo>
                <a:lnTo>
                  <a:pt x="14478" y="14308"/>
                </a:lnTo>
                <a:lnTo>
                  <a:pt x="14113" y="14283"/>
                </a:lnTo>
                <a:lnTo>
                  <a:pt x="13748" y="14210"/>
                </a:lnTo>
                <a:lnTo>
                  <a:pt x="13724" y="14089"/>
                </a:lnTo>
                <a:lnTo>
                  <a:pt x="13724" y="14016"/>
                </a:lnTo>
                <a:lnTo>
                  <a:pt x="13699" y="13821"/>
                </a:lnTo>
                <a:lnTo>
                  <a:pt x="13724" y="13602"/>
                </a:lnTo>
                <a:lnTo>
                  <a:pt x="13724" y="13456"/>
                </a:lnTo>
                <a:lnTo>
                  <a:pt x="13748" y="13505"/>
                </a:lnTo>
                <a:lnTo>
                  <a:pt x="13821" y="13529"/>
                </a:lnTo>
                <a:lnTo>
                  <a:pt x="13894" y="13553"/>
                </a:lnTo>
                <a:lnTo>
                  <a:pt x="13943" y="13553"/>
                </a:lnTo>
                <a:lnTo>
                  <a:pt x="13991" y="13529"/>
                </a:lnTo>
                <a:lnTo>
                  <a:pt x="14016" y="13505"/>
                </a:lnTo>
                <a:lnTo>
                  <a:pt x="14089" y="13432"/>
                </a:lnTo>
                <a:lnTo>
                  <a:pt x="14137" y="13480"/>
                </a:lnTo>
                <a:lnTo>
                  <a:pt x="14186" y="13505"/>
                </a:lnTo>
                <a:lnTo>
                  <a:pt x="14235" y="13529"/>
                </a:lnTo>
                <a:lnTo>
                  <a:pt x="14308" y="13505"/>
                </a:lnTo>
                <a:lnTo>
                  <a:pt x="14381" y="13480"/>
                </a:lnTo>
                <a:lnTo>
                  <a:pt x="14429" y="13407"/>
                </a:lnTo>
                <a:lnTo>
                  <a:pt x="14502" y="13456"/>
                </a:lnTo>
                <a:lnTo>
                  <a:pt x="14575" y="13480"/>
                </a:lnTo>
                <a:lnTo>
                  <a:pt x="14624" y="13480"/>
                </a:lnTo>
                <a:lnTo>
                  <a:pt x="14673" y="13456"/>
                </a:lnTo>
                <a:lnTo>
                  <a:pt x="14721" y="13432"/>
                </a:lnTo>
                <a:lnTo>
                  <a:pt x="14746" y="13383"/>
                </a:lnTo>
                <a:lnTo>
                  <a:pt x="14770" y="13261"/>
                </a:lnTo>
                <a:lnTo>
                  <a:pt x="14794" y="13164"/>
                </a:lnTo>
                <a:lnTo>
                  <a:pt x="14819" y="13115"/>
                </a:lnTo>
                <a:lnTo>
                  <a:pt x="14819" y="13042"/>
                </a:lnTo>
                <a:lnTo>
                  <a:pt x="14843" y="12969"/>
                </a:lnTo>
                <a:lnTo>
                  <a:pt x="14916" y="12945"/>
                </a:lnTo>
                <a:lnTo>
                  <a:pt x="14965" y="12921"/>
                </a:lnTo>
                <a:lnTo>
                  <a:pt x="14989" y="12872"/>
                </a:lnTo>
                <a:lnTo>
                  <a:pt x="15013" y="12799"/>
                </a:lnTo>
                <a:lnTo>
                  <a:pt x="15038" y="12750"/>
                </a:lnTo>
                <a:lnTo>
                  <a:pt x="15038" y="12702"/>
                </a:lnTo>
                <a:lnTo>
                  <a:pt x="15062" y="12580"/>
                </a:lnTo>
                <a:lnTo>
                  <a:pt x="15086" y="12458"/>
                </a:lnTo>
                <a:lnTo>
                  <a:pt x="15159" y="12239"/>
                </a:lnTo>
                <a:lnTo>
                  <a:pt x="15232" y="12093"/>
                </a:lnTo>
                <a:lnTo>
                  <a:pt x="15281" y="12020"/>
                </a:lnTo>
                <a:lnTo>
                  <a:pt x="15329" y="11923"/>
                </a:lnTo>
                <a:lnTo>
                  <a:pt x="15305" y="11826"/>
                </a:lnTo>
                <a:lnTo>
                  <a:pt x="15256" y="11728"/>
                </a:lnTo>
                <a:lnTo>
                  <a:pt x="15062" y="11534"/>
                </a:lnTo>
                <a:lnTo>
                  <a:pt x="14867" y="11315"/>
                </a:lnTo>
                <a:lnTo>
                  <a:pt x="14575" y="10974"/>
                </a:lnTo>
                <a:lnTo>
                  <a:pt x="14697" y="10828"/>
                </a:lnTo>
                <a:lnTo>
                  <a:pt x="14819" y="10682"/>
                </a:lnTo>
                <a:lnTo>
                  <a:pt x="14867" y="10633"/>
                </a:lnTo>
                <a:lnTo>
                  <a:pt x="14892" y="10706"/>
                </a:lnTo>
                <a:lnTo>
                  <a:pt x="14940" y="10731"/>
                </a:lnTo>
                <a:lnTo>
                  <a:pt x="14989" y="10779"/>
                </a:lnTo>
                <a:lnTo>
                  <a:pt x="15111" y="10779"/>
                </a:lnTo>
                <a:lnTo>
                  <a:pt x="15111" y="10828"/>
                </a:lnTo>
                <a:lnTo>
                  <a:pt x="15159" y="10877"/>
                </a:lnTo>
                <a:lnTo>
                  <a:pt x="15232" y="10925"/>
                </a:lnTo>
                <a:lnTo>
                  <a:pt x="15232" y="11023"/>
                </a:lnTo>
                <a:lnTo>
                  <a:pt x="15256" y="11120"/>
                </a:lnTo>
                <a:lnTo>
                  <a:pt x="15329" y="11193"/>
                </a:lnTo>
                <a:lnTo>
                  <a:pt x="15427" y="11217"/>
                </a:lnTo>
                <a:lnTo>
                  <a:pt x="15524" y="11193"/>
                </a:lnTo>
                <a:lnTo>
                  <a:pt x="15573" y="11120"/>
                </a:lnTo>
                <a:lnTo>
                  <a:pt x="15646" y="11023"/>
                </a:lnTo>
                <a:lnTo>
                  <a:pt x="15621" y="11096"/>
                </a:lnTo>
                <a:lnTo>
                  <a:pt x="15597" y="11169"/>
                </a:lnTo>
                <a:lnTo>
                  <a:pt x="15621" y="11217"/>
                </a:lnTo>
                <a:lnTo>
                  <a:pt x="15646" y="11290"/>
                </a:lnTo>
                <a:lnTo>
                  <a:pt x="15694" y="11315"/>
                </a:lnTo>
                <a:lnTo>
                  <a:pt x="15816" y="11315"/>
                </a:lnTo>
                <a:lnTo>
                  <a:pt x="15889" y="11266"/>
                </a:lnTo>
                <a:lnTo>
                  <a:pt x="15938" y="11217"/>
                </a:lnTo>
                <a:lnTo>
                  <a:pt x="15962" y="11217"/>
                </a:lnTo>
                <a:lnTo>
                  <a:pt x="16108" y="11071"/>
                </a:lnTo>
                <a:lnTo>
                  <a:pt x="16181" y="11047"/>
                </a:lnTo>
                <a:lnTo>
                  <a:pt x="16254" y="10998"/>
                </a:lnTo>
                <a:lnTo>
                  <a:pt x="16327" y="10998"/>
                </a:lnTo>
                <a:lnTo>
                  <a:pt x="16424" y="10974"/>
                </a:lnTo>
                <a:lnTo>
                  <a:pt x="16497" y="10925"/>
                </a:lnTo>
                <a:lnTo>
                  <a:pt x="16765" y="10828"/>
                </a:lnTo>
                <a:lnTo>
                  <a:pt x="17057" y="10731"/>
                </a:lnTo>
                <a:lnTo>
                  <a:pt x="17154" y="10682"/>
                </a:lnTo>
                <a:lnTo>
                  <a:pt x="17203" y="10609"/>
                </a:lnTo>
                <a:lnTo>
                  <a:pt x="17227" y="10585"/>
                </a:lnTo>
                <a:lnTo>
                  <a:pt x="17252" y="10463"/>
                </a:lnTo>
                <a:lnTo>
                  <a:pt x="17300" y="10317"/>
                </a:lnTo>
                <a:lnTo>
                  <a:pt x="17300" y="10049"/>
                </a:lnTo>
                <a:lnTo>
                  <a:pt x="17325" y="9855"/>
                </a:lnTo>
                <a:lnTo>
                  <a:pt x="17349" y="9709"/>
                </a:lnTo>
                <a:lnTo>
                  <a:pt x="17373" y="9563"/>
                </a:lnTo>
                <a:lnTo>
                  <a:pt x="17398" y="9417"/>
                </a:lnTo>
                <a:close/>
                <a:moveTo>
                  <a:pt x="17568" y="8954"/>
                </a:moveTo>
                <a:lnTo>
                  <a:pt x="17325" y="8979"/>
                </a:lnTo>
                <a:lnTo>
                  <a:pt x="17130" y="9027"/>
                </a:lnTo>
                <a:lnTo>
                  <a:pt x="17057" y="9076"/>
                </a:lnTo>
                <a:lnTo>
                  <a:pt x="17008" y="9173"/>
                </a:lnTo>
                <a:lnTo>
                  <a:pt x="16960" y="9271"/>
                </a:lnTo>
                <a:lnTo>
                  <a:pt x="16911" y="9392"/>
                </a:lnTo>
                <a:lnTo>
                  <a:pt x="16887" y="9660"/>
                </a:lnTo>
                <a:lnTo>
                  <a:pt x="16862" y="9782"/>
                </a:lnTo>
                <a:lnTo>
                  <a:pt x="16838" y="9928"/>
                </a:lnTo>
                <a:lnTo>
                  <a:pt x="16814" y="10147"/>
                </a:lnTo>
                <a:lnTo>
                  <a:pt x="16789" y="10341"/>
                </a:lnTo>
                <a:lnTo>
                  <a:pt x="16570" y="10439"/>
                </a:lnTo>
                <a:lnTo>
                  <a:pt x="16351" y="10536"/>
                </a:lnTo>
                <a:lnTo>
                  <a:pt x="16157" y="10414"/>
                </a:lnTo>
                <a:lnTo>
                  <a:pt x="15889" y="10220"/>
                </a:lnTo>
                <a:lnTo>
                  <a:pt x="15792" y="10147"/>
                </a:lnTo>
                <a:lnTo>
                  <a:pt x="15573" y="10001"/>
                </a:lnTo>
                <a:lnTo>
                  <a:pt x="15451" y="9928"/>
                </a:lnTo>
                <a:lnTo>
                  <a:pt x="15305" y="9903"/>
                </a:lnTo>
                <a:lnTo>
                  <a:pt x="15208" y="9879"/>
                </a:lnTo>
                <a:lnTo>
                  <a:pt x="15135" y="9903"/>
                </a:lnTo>
                <a:lnTo>
                  <a:pt x="14989" y="9976"/>
                </a:lnTo>
                <a:lnTo>
                  <a:pt x="14843" y="10074"/>
                </a:lnTo>
                <a:lnTo>
                  <a:pt x="14624" y="10293"/>
                </a:lnTo>
                <a:lnTo>
                  <a:pt x="14502" y="10414"/>
                </a:lnTo>
                <a:lnTo>
                  <a:pt x="14332" y="10609"/>
                </a:lnTo>
                <a:lnTo>
                  <a:pt x="14162" y="10779"/>
                </a:lnTo>
                <a:lnTo>
                  <a:pt x="14113" y="10828"/>
                </a:lnTo>
                <a:lnTo>
                  <a:pt x="14089" y="10877"/>
                </a:lnTo>
                <a:lnTo>
                  <a:pt x="14064" y="10950"/>
                </a:lnTo>
                <a:lnTo>
                  <a:pt x="14089" y="11023"/>
                </a:lnTo>
                <a:lnTo>
                  <a:pt x="14137" y="11120"/>
                </a:lnTo>
                <a:lnTo>
                  <a:pt x="14186" y="11217"/>
                </a:lnTo>
                <a:lnTo>
                  <a:pt x="14332" y="11412"/>
                </a:lnTo>
                <a:lnTo>
                  <a:pt x="14454" y="11534"/>
                </a:lnTo>
                <a:lnTo>
                  <a:pt x="14478" y="11607"/>
                </a:lnTo>
                <a:lnTo>
                  <a:pt x="14648" y="11801"/>
                </a:lnTo>
                <a:lnTo>
                  <a:pt x="14819" y="11996"/>
                </a:lnTo>
                <a:lnTo>
                  <a:pt x="14721" y="12166"/>
                </a:lnTo>
                <a:lnTo>
                  <a:pt x="14721" y="12191"/>
                </a:lnTo>
                <a:lnTo>
                  <a:pt x="14648" y="12361"/>
                </a:lnTo>
                <a:lnTo>
                  <a:pt x="14600" y="12531"/>
                </a:lnTo>
                <a:lnTo>
                  <a:pt x="14381" y="12556"/>
                </a:lnTo>
                <a:lnTo>
                  <a:pt x="14162" y="12580"/>
                </a:lnTo>
                <a:lnTo>
                  <a:pt x="14040" y="12604"/>
                </a:lnTo>
                <a:lnTo>
                  <a:pt x="13991" y="12604"/>
                </a:lnTo>
                <a:lnTo>
                  <a:pt x="13845" y="12653"/>
                </a:lnTo>
                <a:lnTo>
                  <a:pt x="13675" y="12677"/>
                </a:lnTo>
                <a:lnTo>
                  <a:pt x="13553" y="12750"/>
                </a:lnTo>
                <a:lnTo>
                  <a:pt x="13456" y="12823"/>
                </a:lnTo>
                <a:lnTo>
                  <a:pt x="13407" y="12872"/>
                </a:lnTo>
                <a:lnTo>
                  <a:pt x="13334" y="12945"/>
                </a:lnTo>
                <a:lnTo>
                  <a:pt x="13310" y="13018"/>
                </a:lnTo>
                <a:lnTo>
                  <a:pt x="13286" y="13164"/>
                </a:lnTo>
                <a:lnTo>
                  <a:pt x="13286" y="13213"/>
                </a:lnTo>
                <a:lnTo>
                  <a:pt x="13237" y="13699"/>
                </a:lnTo>
                <a:lnTo>
                  <a:pt x="13237" y="13748"/>
                </a:lnTo>
                <a:lnTo>
                  <a:pt x="13237" y="13918"/>
                </a:lnTo>
                <a:lnTo>
                  <a:pt x="13237" y="14113"/>
                </a:lnTo>
                <a:lnTo>
                  <a:pt x="13286" y="14283"/>
                </a:lnTo>
                <a:lnTo>
                  <a:pt x="13310" y="14356"/>
                </a:lnTo>
                <a:lnTo>
                  <a:pt x="13383" y="14405"/>
                </a:lnTo>
                <a:lnTo>
                  <a:pt x="13407" y="14502"/>
                </a:lnTo>
                <a:lnTo>
                  <a:pt x="13480" y="14551"/>
                </a:lnTo>
                <a:lnTo>
                  <a:pt x="13724" y="14648"/>
                </a:lnTo>
                <a:lnTo>
                  <a:pt x="13991" y="14697"/>
                </a:lnTo>
                <a:lnTo>
                  <a:pt x="14259" y="14746"/>
                </a:lnTo>
                <a:lnTo>
                  <a:pt x="14527" y="14770"/>
                </a:lnTo>
                <a:lnTo>
                  <a:pt x="14673" y="14770"/>
                </a:lnTo>
                <a:lnTo>
                  <a:pt x="14697" y="14867"/>
                </a:lnTo>
                <a:lnTo>
                  <a:pt x="14721" y="14916"/>
                </a:lnTo>
                <a:lnTo>
                  <a:pt x="14819" y="15038"/>
                </a:lnTo>
                <a:lnTo>
                  <a:pt x="14916" y="15184"/>
                </a:lnTo>
                <a:lnTo>
                  <a:pt x="14746" y="15330"/>
                </a:lnTo>
                <a:lnTo>
                  <a:pt x="14624" y="15500"/>
                </a:lnTo>
                <a:lnTo>
                  <a:pt x="14575" y="15573"/>
                </a:lnTo>
                <a:lnTo>
                  <a:pt x="14381" y="15816"/>
                </a:lnTo>
                <a:lnTo>
                  <a:pt x="14332" y="15865"/>
                </a:lnTo>
                <a:lnTo>
                  <a:pt x="14235" y="15986"/>
                </a:lnTo>
                <a:lnTo>
                  <a:pt x="14210" y="16059"/>
                </a:lnTo>
                <a:lnTo>
                  <a:pt x="14186" y="16108"/>
                </a:lnTo>
                <a:lnTo>
                  <a:pt x="14210" y="16230"/>
                </a:lnTo>
                <a:lnTo>
                  <a:pt x="14210" y="16303"/>
                </a:lnTo>
                <a:lnTo>
                  <a:pt x="14235" y="16376"/>
                </a:lnTo>
                <a:lnTo>
                  <a:pt x="14283" y="16522"/>
                </a:lnTo>
                <a:lnTo>
                  <a:pt x="14381" y="16643"/>
                </a:lnTo>
                <a:lnTo>
                  <a:pt x="14478" y="16765"/>
                </a:lnTo>
                <a:lnTo>
                  <a:pt x="14527" y="16789"/>
                </a:lnTo>
                <a:lnTo>
                  <a:pt x="14794" y="17081"/>
                </a:lnTo>
                <a:lnTo>
                  <a:pt x="15111" y="17349"/>
                </a:lnTo>
                <a:lnTo>
                  <a:pt x="15183" y="17373"/>
                </a:lnTo>
                <a:lnTo>
                  <a:pt x="15232" y="17398"/>
                </a:lnTo>
                <a:lnTo>
                  <a:pt x="15305" y="17373"/>
                </a:lnTo>
                <a:lnTo>
                  <a:pt x="15354" y="17373"/>
                </a:lnTo>
                <a:lnTo>
                  <a:pt x="15475" y="17349"/>
                </a:lnTo>
                <a:lnTo>
                  <a:pt x="15621" y="17300"/>
                </a:lnTo>
                <a:lnTo>
                  <a:pt x="15840" y="17154"/>
                </a:lnTo>
                <a:lnTo>
                  <a:pt x="15865" y="17130"/>
                </a:lnTo>
                <a:lnTo>
                  <a:pt x="16132" y="16911"/>
                </a:lnTo>
                <a:lnTo>
                  <a:pt x="16376" y="16668"/>
                </a:lnTo>
                <a:lnTo>
                  <a:pt x="16546" y="16741"/>
                </a:lnTo>
                <a:lnTo>
                  <a:pt x="16570" y="16765"/>
                </a:lnTo>
                <a:lnTo>
                  <a:pt x="16619" y="16789"/>
                </a:lnTo>
                <a:lnTo>
                  <a:pt x="16765" y="16862"/>
                </a:lnTo>
                <a:lnTo>
                  <a:pt x="16935" y="16887"/>
                </a:lnTo>
                <a:lnTo>
                  <a:pt x="16935" y="16960"/>
                </a:lnTo>
                <a:lnTo>
                  <a:pt x="16960" y="17033"/>
                </a:lnTo>
                <a:lnTo>
                  <a:pt x="17008" y="17276"/>
                </a:lnTo>
                <a:lnTo>
                  <a:pt x="17033" y="17495"/>
                </a:lnTo>
                <a:lnTo>
                  <a:pt x="17033" y="17617"/>
                </a:lnTo>
                <a:lnTo>
                  <a:pt x="17033" y="17738"/>
                </a:lnTo>
                <a:lnTo>
                  <a:pt x="17033" y="17860"/>
                </a:lnTo>
                <a:lnTo>
                  <a:pt x="17081" y="17982"/>
                </a:lnTo>
                <a:lnTo>
                  <a:pt x="17179" y="18079"/>
                </a:lnTo>
                <a:lnTo>
                  <a:pt x="17203" y="18103"/>
                </a:lnTo>
                <a:lnTo>
                  <a:pt x="17276" y="18152"/>
                </a:lnTo>
                <a:lnTo>
                  <a:pt x="17398" y="18201"/>
                </a:lnTo>
                <a:lnTo>
                  <a:pt x="17592" y="18225"/>
                </a:lnTo>
                <a:lnTo>
                  <a:pt x="17714" y="18201"/>
                </a:lnTo>
                <a:lnTo>
                  <a:pt x="18152" y="18201"/>
                </a:lnTo>
                <a:lnTo>
                  <a:pt x="18541" y="18176"/>
                </a:lnTo>
                <a:lnTo>
                  <a:pt x="18614" y="18176"/>
                </a:lnTo>
                <a:lnTo>
                  <a:pt x="18687" y="18128"/>
                </a:lnTo>
                <a:lnTo>
                  <a:pt x="18736" y="18055"/>
                </a:lnTo>
                <a:lnTo>
                  <a:pt x="18760" y="17982"/>
                </a:lnTo>
                <a:lnTo>
                  <a:pt x="18833" y="17860"/>
                </a:lnTo>
                <a:lnTo>
                  <a:pt x="18882" y="17738"/>
                </a:lnTo>
                <a:lnTo>
                  <a:pt x="18931" y="17471"/>
                </a:lnTo>
                <a:lnTo>
                  <a:pt x="18931" y="17349"/>
                </a:lnTo>
                <a:lnTo>
                  <a:pt x="18931" y="17325"/>
                </a:lnTo>
                <a:lnTo>
                  <a:pt x="18979" y="17081"/>
                </a:lnTo>
                <a:lnTo>
                  <a:pt x="19004" y="16838"/>
                </a:lnTo>
                <a:lnTo>
                  <a:pt x="19125" y="16814"/>
                </a:lnTo>
                <a:lnTo>
                  <a:pt x="19223" y="16789"/>
                </a:lnTo>
                <a:lnTo>
                  <a:pt x="19369" y="16741"/>
                </a:lnTo>
                <a:lnTo>
                  <a:pt x="19466" y="16692"/>
                </a:lnTo>
                <a:lnTo>
                  <a:pt x="19661" y="16838"/>
                </a:lnTo>
                <a:lnTo>
                  <a:pt x="19758" y="16911"/>
                </a:lnTo>
                <a:lnTo>
                  <a:pt x="20074" y="17130"/>
                </a:lnTo>
                <a:lnTo>
                  <a:pt x="20391" y="17349"/>
                </a:lnTo>
                <a:lnTo>
                  <a:pt x="20464" y="17398"/>
                </a:lnTo>
                <a:lnTo>
                  <a:pt x="20512" y="17398"/>
                </a:lnTo>
                <a:lnTo>
                  <a:pt x="20585" y="17373"/>
                </a:lnTo>
                <a:lnTo>
                  <a:pt x="20658" y="17349"/>
                </a:lnTo>
                <a:lnTo>
                  <a:pt x="20707" y="17276"/>
                </a:lnTo>
                <a:lnTo>
                  <a:pt x="20756" y="17203"/>
                </a:lnTo>
                <a:lnTo>
                  <a:pt x="20999" y="16984"/>
                </a:lnTo>
                <a:lnTo>
                  <a:pt x="21145" y="16814"/>
                </a:lnTo>
                <a:lnTo>
                  <a:pt x="21413" y="16570"/>
                </a:lnTo>
                <a:lnTo>
                  <a:pt x="21632" y="16278"/>
                </a:lnTo>
                <a:lnTo>
                  <a:pt x="21680" y="16230"/>
                </a:lnTo>
                <a:lnTo>
                  <a:pt x="21680" y="16157"/>
                </a:lnTo>
                <a:lnTo>
                  <a:pt x="21680" y="16084"/>
                </a:lnTo>
                <a:lnTo>
                  <a:pt x="21656" y="15986"/>
                </a:lnTo>
                <a:lnTo>
                  <a:pt x="21486" y="15670"/>
                </a:lnTo>
                <a:lnTo>
                  <a:pt x="21267" y="15403"/>
                </a:lnTo>
                <a:lnTo>
                  <a:pt x="21145" y="15232"/>
                </a:lnTo>
                <a:lnTo>
                  <a:pt x="20975" y="15086"/>
                </a:lnTo>
                <a:lnTo>
                  <a:pt x="21096" y="14867"/>
                </a:lnTo>
                <a:lnTo>
                  <a:pt x="21169" y="14648"/>
                </a:lnTo>
                <a:lnTo>
                  <a:pt x="21291" y="14673"/>
                </a:lnTo>
                <a:lnTo>
                  <a:pt x="21510" y="14648"/>
                </a:lnTo>
                <a:lnTo>
                  <a:pt x="21753" y="14648"/>
                </a:lnTo>
                <a:lnTo>
                  <a:pt x="21997" y="14624"/>
                </a:lnTo>
                <a:lnTo>
                  <a:pt x="22264" y="14600"/>
                </a:lnTo>
                <a:lnTo>
                  <a:pt x="22362" y="14551"/>
                </a:lnTo>
                <a:lnTo>
                  <a:pt x="22410" y="14478"/>
                </a:lnTo>
                <a:lnTo>
                  <a:pt x="22459" y="14429"/>
                </a:lnTo>
                <a:lnTo>
                  <a:pt x="22508" y="14381"/>
                </a:lnTo>
                <a:lnTo>
                  <a:pt x="22532" y="14332"/>
                </a:lnTo>
                <a:lnTo>
                  <a:pt x="22532" y="14259"/>
                </a:lnTo>
                <a:lnTo>
                  <a:pt x="22532" y="13845"/>
                </a:lnTo>
                <a:lnTo>
                  <a:pt x="22532" y="13456"/>
                </a:lnTo>
                <a:lnTo>
                  <a:pt x="22508" y="13067"/>
                </a:lnTo>
                <a:lnTo>
                  <a:pt x="22508" y="13018"/>
                </a:lnTo>
                <a:lnTo>
                  <a:pt x="22459" y="12945"/>
                </a:lnTo>
                <a:lnTo>
                  <a:pt x="22410" y="12921"/>
                </a:lnTo>
                <a:lnTo>
                  <a:pt x="22362" y="12896"/>
                </a:lnTo>
                <a:lnTo>
                  <a:pt x="22313" y="12823"/>
                </a:lnTo>
                <a:lnTo>
                  <a:pt x="22264" y="12750"/>
                </a:lnTo>
                <a:lnTo>
                  <a:pt x="22118" y="12677"/>
                </a:lnTo>
                <a:lnTo>
                  <a:pt x="21948" y="12629"/>
                </a:lnTo>
                <a:lnTo>
                  <a:pt x="21802" y="12604"/>
                </a:lnTo>
                <a:lnTo>
                  <a:pt x="21778" y="12604"/>
                </a:lnTo>
                <a:lnTo>
                  <a:pt x="21510" y="12556"/>
                </a:lnTo>
                <a:lnTo>
                  <a:pt x="21218" y="12556"/>
                </a:lnTo>
                <a:lnTo>
                  <a:pt x="21169" y="12337"/>
                </a:lnTo>
                <a:lnTo>
                  <a:pt x="21169" y="12288"/>
                </a:lnTo>
                <a:lnTo>
                  <a:pt x="21121" y="12093"/>
                </a:lnTo>
                <a:lnTo>
                  <a:pt x="21048" y="11923"/>
                </a:lnTo>
                <a:lnTo>
                  <a:pt x="21121" y="11826"/>
                </a:lnTo>
                <a:lnTo>
                  <a:pt x="21145" y="11777"/>
                </a:lnTo>
                <a:lnTo>
                  <a:pt x="21242" y="11655"/>
                </a:lnTo>
                <a:lnTo>
                  <a:pt x="21413" y="11412"/>
                </a:lnTo>
                <a:lnTo>
                  <a:pt x="21607" y="11169"/>
                </a:lnTo>
                <a:lnTo>
                  <a:pt x="21656" y="11120"/>
                </a:lnTo>
                <a:lnTo>
                  <a:pt x="21680" y="11071"/>
                </a:lnTo>
                <a:lnTo>
                  <a:pt x="21680" y="10998"/>
                </a:lnTo>
                <a:lnTo>
                  <a:pt x="21680" y="10950"/>
                </a:lnTo>
                <a:lnTo>
                  <a:pt x="21656" y="10925"/>
                </a:lnTo>
                <a:lnTo>
                  <a:pt x="21680" y="10901"/>
                </a:lnTo>
                <a:lnTo>
                  <a:pt x="21656" y="10804"/>
                </a:lnTo>
                <a:lnTo>
                  <a:pt x="21632" y="10731"/>
                </a:lnTo>
                <a:lnTo>
                  <a:pt x="21510" y="10609"/>
                </a:lnTo>
                <a:lnTo>
                  <a:pt x="21486" y="10560"/>
                </a:lnTo>
                <a:lnTo>
                  <a:pt x="21315" y="10390"/>
                </a:lnTo>
                <a:lnTo>
                  <a:pt x="21145" y="10244"/>
                </a:lnTo>
                <a:lnTo>
                  <a:pt x="21145" y="10220"/>
                </a:lnTo>
                <a:lnTo>
                  <a:pt x="21023" y="10122"/>
                </a:lnTo>
                <a:lnTo>
                  <a:pt x="20877" y="10001"/>
                </a:lnTo>
                <a:lnTo>
                  <a:pt x="20731" y="9928"/>
                </a:lnTo>
                <a:lnTo>
                  <a:pt x="20634" y="9903"/>
                </a:lnTo>
                <a:lnTo>
                  <a:pt x="20561" y="9879"/>
                </a:lnTo>
                <a:lnTo>
                  <a:pt x="20488" y="9903"/>
                </a:lnTo>
                <a:lnTo>
                  <a:pt x="20464" y="9903"/>
                </a:lnTo>
                <a:lnTo>
                  <a:pt x="20391" y="9928"/>
                </a:lnTo>
                <a:lnTo>
                  <a:pt x="20220" y="10001"/>
                </a:lnTo>
                <a:lnTo>
                  <a:pt x="20074" y="10098"/>
                </a:lnTo>
                <a:lnTo>
                  <a:pt x="19807" y="10293"/>
                </a:lnTo>
                <a:lnTo>
                  <a:pt x="19709" y="10341"/>
                </a:lnTo>
                <a:lnTo>
                  <a:pt x="19515" y="10487"/>
                </a:lnTo>
                <a:lnTo>
                  <a:pt x="19296" y="10390"/>
                </a:lnTo>
                <a:lnTo>
                  <a:pt x="19052" y="10341"/>
                </a:lnTo>
                <a:lnTo>
                  <a:pt x="19004" y="10098"/>
                </a:lnTo>
                <a:lnTo>
                  <a:pt x="19028" y="10025"/>
                </a:lnTo>
                <a:lnTo>
                  <a:pt x="19004" y="9976"/>
                </a:lnTo>
                <a:lnTo>
                  <a:pt x="18979" y="9903"/>
                </a:lnTo>
                <a:lnTo>
                  <a:pt x="18955" y="9782"/>
                </a:lnTo>
                <a:lnTo>
                  <a:pt x="18931" y="9563"/>
                </a:lnTo>
                <a:lnTo>
                  <a:pt x="18882" y="9319"/>
                </a:lnTo>
                <a:lnTo>
                  <a:pt x="18906" y="9246"/>
                </a:lnTo>
                <a:lnTo>
                  <a:pt x="18906" y="9149"/>
                </a:lnTo>
                <a:lnTo>
                  <a:pt x="18882" y="9100"/>
                </a:lnTo>
                <a:lnTo>
                  <a:pt x="18833" y="9052"/>
                </a:lnTo>
                <a:lnTo>
                  <a:pt x="18785" y="9027"/>
                </a:lnTo>
                <a:lnTo>
                  <a:pt x="18712" y="9003"/>
                </a:lnTo>
                <a:lnTo>
                  <a:pt x="18444" y="8979"/>
                </a:lnTo>
                <a:lnTo>
                  <a:pt x="17957" y="8979"/>
                </a:lnTo>
                <a:lnTo>
                  <a:pt x="17836" y="8954"/>
                </a:lnTo>
                <a:close/>
              </a:path>
            </a:pathLst>
          </a:custGeom>
          <a:solidFill>
            <a:srgbClr val="FFFFFF"/>
          </a:solidFill>
          <a:ln>
            <a:noFill/>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304573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CCB60D64-1934-4572-8F26-6DC947DB428E}"/>
              </a:ext>
            </a:extLst>
          </p:cNvPr>
          <p:cNvSpPr>
            <a:spLocks noGrp="1"/>
          </p:cNvSpPr>
          <p:nvPr>
            <p:ph type="title"/>
          </p:nvPr>
        </p:nvSpPr>
        <p:spPr/>
        <p:txBody>
          <a:bodyPr/>
          <a:lstStyle/>
          <a:p>
            <a:r>
              <a:rPr lang="es-ES" sz="2400" b="1" dirty="0">
                <a:solidFill>
                  <a:schemeClr val="tx1">
                    <a:lumMod val="95000"/>
                    <a:lumOff val="5000"/>
                  </a:schemeClr>
                </a:solidFill>
              </a:rPr>
              <a:t>Modelo Dick y Carey, [1968][1996]</a:t>
            </a:r>
            <a:endParaRPr lang="en-US" sz="2400" b="1" dirty="0">
              <a:solidFill>
                <a:schemeClr val="tx1">
                  <a:lumMod val="95000"/>
                  <a:lumOff val="5000"/>
                </a:schemeClr>
              </a:solidFill>
            </a:endParaRPr>
          </a:p>
        </p:txBody>
      </p:sp>
      <p:sp>
        <p:nvSpPr>
          <p:cNvPr id="3" name="Marcador de texto 2">
            <a:extLst>
              <a:ext uri="{FF2B5EF4-FFF2-40B4-BE49-F238E27FC236}">
                <a16:creationId xmlns:a16="http://schemas.microsoft.com/office/drawing/2014/main" id="{ED4B7C15-9367-43FF-9631-750BFBE0C34B}"/>
              </a:ext>
            </a:extLst>
          </p:cNvPr>
          <p:cNvSpPr>
            <a:spLocks noGrp="1"/>
          </p:cNvSpPr>
          <p:nvPr>
            <p:ph type="body" idx="1"/>
          </p:nvPr>
        </p:nvSpPr>
        <p:spPr>
          <a:xfrm>
            <a:off x="-90009" y="2065957"/>
            <a:ext cx="2769707" cy="4122808"/>
          </a:xfrm>
        </p:spPr>
        <p:txBody>
          <a:bodyPr/>
          <a:lstStyle/>
          <a:p>
            <a:r>
              <a:rPr lang="es-AR" sz="1800" b="1" dirty="0">
                <a:solidFill>
                  <a:schemeClr val="tx1">
                    <a:lumMod val="95000"/>
                    <a:lumOff val="5000"/>
                  </a:schemeClr>
                </a:solidFill>
              </a:rPr>
              <a:t>El diseñador tiene que identificar las competencias y habilidades que el alumno debe dominar y a continuación seleccionar el estímulo y la estrategia instruccional para su presentación.</a:t>
            </a:r>
            <a:endParaRPr lang="en-US" sz="1800" b="1" dirty="0">
              <a:solidFill>
                <a:schemeClr val="tx1">
                  <a:lumMod val="95000"/>
                  <a:lumOff val="5000"/>
                </a:schemeClr>
              </a:solidFill>
            </a:endParaRPr>
          </a:p>
        </p:txBody>
      </p:sp>
      <p:sp>
        <p:nvSpPr>
          <p:cNvPr id="4" name="Marcador de número de diapositiva 3">
            <a:extLst>
              <a:ext uri="{FF2B5EF4-FFF2-40B4-BE49-F238E27FC236}">
                <a16:creationId xmlns:a16="http://schemas.microsoft.com/office/drawing/2014/main" id="{33AA1C8C-E804-4E12-87DC-444E6BEFDAFD}"/>
              </a:ext>
            </a:extLst>
          </p:cNvPr>
          <p:cNvSpPr>
            <a:spLocks noGrp="1"/>
          </p:cNvSpPr>
          <p:nvPr>
            <p:ph type="sldNum" idx="12"/>
          </p:nvPr>
        </p:nvSpPr>
        <p:spPr/>
        <p:txBody>
          <a:bodyPr/>
          <a:lstStyle/>
          <a:p>
            <a:fld id="{00000000-1234-1234-1234-123412341234}" type="slidenum">
              <a:rPr lang="en-US" smtClean="0"/>
              <a:pPr/>
              <a:t>9</a:t>
            </a:fld>
            <a:endParaRPr lang="en-US"/>
          </a:p>
        </p:txBody>
      </p:sp>
      <p:pic>
        <p:nvPicPr>
          <p:cNvPr id="8" name="Imagen 7" descr="Imagen que contiene interior&#10;&#10;Descripción generada con confianza alta">
            <a:extLst>
              <a:ext uri="{FF2B5EF4-FFF2-40B4-BE49-F238E27FC236}">
                <a16:creationId xmlns:a16="http://schemas.microsoft.com/office/drawing/2014/main" id="{B85B6A4A-B94C-4F27-90C1-A7A7420D897C}"/>
              </a:ext>
            </a:extLst>
          </p:cNvPr>
          <p:cNvPicPr/>
          <p:nvPr/>
        </p:nvPicPr>
        <p:blipFill>
          <a:blip r:embed="rId2">
            <a:extLst>
              <a:ext uri="{28A0092B-C50C-407E-A947-70E740481C1C}">
                <a14:useLocalDpi xmlns:a14="http://schemas.microsoft.com/office/drawing/2010/main" val="0"/>
              </a:ext>
            </a:extLst>
          </a:blip>
          <a:stretch>
            <a:fillRect/>
          </a:stretch>
        </p:blipFill>
        <p:spPr>
          <a:xfrm>
            <a:off x="3042589" y="1856845"/>
            <a:ext cx="8751846" cy="4476289"/>
          </a:xfrm>
          <a:prstGeom prst="rect">
            <a:avLst/>
          </a:prstGeom>
          <a:ln>
            <a:noFill/>
          </a:ln>
          <a:effectLst>
            <a:outerShdw blurRad="292100" dist="139700" dir="2700000" algn="tl" rotWithShape="0">
              <a:srgbClr val="333333">
                <a:alpha val="65000"/>
              </a:srgbClr>
            </a:outerShdw>
          </a:effectLst>
        </p:spPr>
      </p:pic>
      <p:sp>
        <p:nvSpPr>
          <p:cNvPr id="6" name="Shape 432">
            <a:extLst>
              <a:ext uri="{FF2B5EF4-FFF2-40B4-BE49-F238E27FC236}">
                <a16:creationId xmlns:a16="http://schemas.microsoft.com/office/drawing/2014/main" id="{48248C39-079D-4993-AF19-B42747CC1A96}"/>
              </a:ext>
            </a:extLst>
          </p:cNvPr>
          <p:cNvSpPr/>
          <p:nvPr/>
        </p:nvSpPr>
        <p:spPr>
          <a:xfrm>
            <a:off x="182143" y="-57937"/>
            <a:ext cx="1191446" cy="992162"/>
          </a:xfrm>
          <a:custGeom>
            <a:avLst/>
            <a:gdLst/>
            <a:ahLst/>
            <a:cxnLst/>
            <a:rect l="0" t="0" r="0" b="0"/>
            <a:pathLst>
              <a:path w="22532" h="18226" extrusionOk="0">
                <a:moveTo>
                  <a:pt x="7640" y="5499"/>
                </a:moveTo>
                <a:lnTo>
                  <a:pt x="7859" y="5524"/>
                </a:lnTo>
                <a:lnTo>
                  <a:pt x="8078" y="5572"/>
                </a:lnTo>
                <a:lnTo>
                  <a:pt x="8297" y="5645"/>
                </a:lnTo>
                <a:lnTo>
                  <a:pt x="8492" y="5743"/>
                </a:lnTo>
                <a:lnTo>
                  <a:pt x="8662" y="5840"/>
                </a:lnTo>
                <a:lnTo>
                  <a:pt x="8833" y="5986"/>
                </a:lnTo>
                <a:lnTo>
                  <a:pt x="9003" y="6132"/>
                </a:lnTo>
                <a:lnTo>
                  <a:pt x="9125" y="6302"/>
                </a:lnTo>
                <a:lnTo>
                  <a:pt x="9246" y="6473"/>
                </a:lnTo>
                <a:lnTo>
                  <a:pt x="9344" y="6667"/>
                </a:lnTo>
                <a:lnTo>
                  <a:pt x="9417" y="6862"/>
                </a:lnTo>
                <a:lnTo>
                  <a:pt x="9465" y="7081"/>
                </a:lnTo>
                <a:lnTo>
                  <a:pt x="9490" y="7300"/>
                </a:lnTo>
                <a:lnTo>
                  <a:pt x="9514" y="7543"/>
                </a:lnTo>
                <a:lnTo>
                  <a:pt x="9490" y="7762"/>
                </a:lnTo>
                <a:lnTo>
                  <a:pt x="9441" y="7932"/>
                </a:lnTo>
                <a:lnTo>
                  <a:pt x="9392" y="8103"/>
                </a:lnTo>
                <a:lnTo>
                  <a:pt x="9319" y="8249"/>
                </a:lnTo>
                <a:lnTo>
                  <a:pt x="9246" y="8419"/>
                </a:lnTo>
                <a:lnTo>
                  <a:pt x="9149" y="8541"/>
                </a:lnTo>
                <a:lnTo>
                  <a:pt x="9027" y="8687"/>
                </a:lnTo>
                <a:lnTo>
                  <a:pt x="8784" y="8906"/>
                </a:lnTo>
                <a:lnTo>
                  <a:pt x="8516" y="9100"/>
                </a:lnTo>
                <a:lnTo>
                  <a:pt x="8200" y="9246"/>
                </a:lnTo>
                <a:lnTo>
                  <a:pt x="7884" y="9368"/>
                </a:lnTo>
                <a:lnTo>
                  <a:pt x="7543" y="9417"/>
                </a:lnTo>
                <a:lnTo>
                  <a:pt x="7348" y="9441"/>
                </a:lnTo>
                <a:lnTo>
                  <a:pt x="7178" y="9441"/>
                </a:lnTo>
                <a:lnTo>
                  <a:pt x="6984" y="9417"/>
                </a:lnTo>
                <a:lnTo>
                  <a:pt x="6789" y="9368"/>
                </a:lnTo>
                <a:lnTo>
                  <a:pt x="6619" y="9295"/>
                </a:lnTo>
                <a:lnTo>
                  <a:pt x="6448" y="9222"/>
                </a:lnTo>
                <a:lnTo>
                  <a:pt x="6278" y="9149"/>
                </a:lnTo>
                <a:lnTo>
                  <a:pt x="6132" y="9027"/>
                </a:lnTo>
                <a:lnTo>
                  <a:pt x="5986" y="8930"/>
                </a:lnTo>
                <a:lnTo>
                  <a:pt x="5840" y="8784"/>
                </a:lnTo>
                <a:lnTo>
                  <a:pt x="5718" y="8638"/>
                </a:lnTo>
                <a:lnTo>
                  <a:pt x="5621" y="8492"/>
                </a:lnTo>
                <a:lnTo>
                  <a:pt x="5524" y="8322"/>
                </a:lnTo>
                <a:lnTo>
                  <a:pt x="5451" y="8151"/>
                </a:lnTo>
                <a:lnTo>
                  <a:pt x="5402" y="7981"/>
                </a:lnTo>
                <a:lnTo>
                  <a:pt x="5378" y="7786"/>
                </a:lnTo>
                <a:lnTo>
                  <a:pt x="5378" y="7543"/>
                </a:lnTo>
                <a:lnTo>
                  <a:pt x="5402" y="7324"/>
                </a:lnTo>
                <a:lnTo>
                  <a:pt x="5451" y="7130"/>
                </a:lnTo>
                <a:lnTo>
                  <a:pt x="5524" y="6911"/>
                </a:lnTo>
                <a:lnTo>
                  <a:pt x="5621" y="6716"/>
                </a:lnTo>
                <a:lnTo>
                  <a:pt x="5743" y="6521"/>
                </a:lnTo>
                <a:lnTo>
                  <a:pt x="5889" y="6351"/>
                </a:lnTo>
                <a:lnTo>
                  <a:pt x="6035" y="6181"/>
                </a:lnTo>
                <a:lnTo>
                  <a:pt x="6181" y="6035"/>
                </a:lnTo>
                <a:lnTo>
                  <a:pt x="6351" y="5937"/>
                </a:lnTo>
                <a:lnTo>
                  <a:pt x="6521" y="5840"/>
                </a:lnTo>
                <a:lnTo>
                  <a:pt x="6692" y="5743"/>
                </a:lnTo>
                <a:lnTo>
                  <a:pt x="7032" y="5621"/>
                </a:lnTo>
                <a:lnTo>
                  <a:pt x="7421" y="5499"/>
                </a:lnTo>
                <a:close/>
                <a:moveTo>
                  <a:pt x="7665" y="4988"/>
                </a:moveTo>
                <a:lnTo>
                  <a:pt x="7373" y="5013"/>
                </a:lnTo>
                <a:lnTo>
                  <a:pt x="7300" y="5013"/>
                </a:lnTo>
                <a:lnTo>
                  <a:pt x="7251" y="5037"/>
                </a:lnTo>
                <a:lnTo>
                  <a:pt x="7178" y="5110"/>
                </a:lnTo>
                <a:lnTo>
                  <a:pt x="6984" y="5159"/>
                </a:lnTo>
                <a:lnTo>
                  <a:pt x="6789" y="5207"/>
                </a:lnTo>
                <a:lnTo>
                  <a:pt x="6619" y="5280"/>
                </a:lnTo>
                <a:lnTo>
                  <a:pt x="6424" y="5353"/>
                </a:lnTo>
                <a:lnTo>
                  <a:pt x="6083" y="5548"/>
                </a:lnTo>
                <a:lnTo>
                  <a:pt x="5791" y="5791"/>
                </a:lnTo>
                <a:lnTo>
                  <a:pt x="5597" y="5962"/>
                </a:lnTo>
                <a:lnTo>
                  <a:pt x="5426" y="6156"/>
                </a:lnTo>
                <a:lnTo>
                  <a:pt x="5280" y="6400"/>
                </a:lnTo>
                <a:lnTo>
                  <a:pt x="5134" y="6619"/>
                </a:lnTo>
                <a:lnTo>
                  <a:pt x="5037" y="6862"/>
                </a:lnTo>
                <a:lnTo>
                  <a:pt x="4964" y="7130"/>
                </a:lnTo>
                <a:lnTo>
                  <a:pt x="4915" y="7397"/>
                </a:lnTo>
                <a:lnTo>
                  <a:pt x="4891" y="7665"/>
                </a:lnTo>
                <a:lnTo>
                  <a:pt x="4915" y="7908"/>
                </a:lnTo>
                <a:lnTo>
                  <a:pt x="4940" y="8151"/>
                </a:lnTo>
                <a:lnTo>
                  <a:pt x="5013" y="8395"/>
                </a:lnTo>
                <a:lnTo>
                  <a:pt x="5110" y="8614"/>
                </a:lnTo>
                <a:lnTo>
                  <a:pt x="5232" y="8808"/>
                </a:lnTo>
                <a:lnTo>
                  <a:pt x="5378" y="9003"/>
                </a:lnTo>
                <a:lnTo>
                  <a:pt x="5548" y="9173"/>
                </a:lnTo>
                <a:lnTo>
                  <a:pt x="5743" y="9344"/>
                </a:lnTo>
                <a:lnTo>
                  <a:pt x="5937" y="9490"/>
                </a:lnTo>
                <a:lnTo>
                  <a:pt x="6132" y="9611"/>
                </a:lnTo>
                <a:lnTo>
                  <a:pt x="6351" y="9709"/>
                </a:lnTo>
                <a:lnTo>
                  <a:pt x="6594" y="9806"/>
                </a:lnTo>
                <a:lnTo>
                  <a:pt x="6838" y="9855"/>
                </a:lnTo>
                <a:lnTo>
                  <a:pt x="7057" y="9903"/>
                </a:lnTo>
                <a:lnTo>
                  <a:pt x="7300" y="9928"/>
                </a:lnTo>
                <a:lnTo>
                  <a:pt x="7543" y="9903"/>
                </a:lnTo>
                <a:lnTo>
                  <a:pt x="7762" y="9879"/>
                </a:lnTo>
                <a:lnTo>
                  <a:pt x="7981" y="9855"/>
                </a:lnTo>
                <a:lnTo>
                  <a:pt x="8176" y="9782"/>
                </a:lnTo>
                <a:lnTo>
                  <a:pt x="8395" y="9709"/>
                </a:lnTo>
                <a:lnTo>
                  <a:pt x="8589" y="9636"/>
                </a:lnTo>
                <a:lnTo>
                  <a:pt x="8784" y="9514"/>
                </a:lnTo>
                <a:lnTo>
                  <a:pt x="8954" y="9392"/>
                </a:lnTo>
                <a:lnTo>
                  <a:pt x="9125" y="9271"/>
                </a:lnTo>
                <a:lnTo>
                  <a:pt x="9295" y="9125"/>
                </a:lnTo>
                <a:lnTo>
                  <a:pt x="9441" y="8979"/>
                </a:lnTo>
                <a:lnTo>
                  <a:pt x="9563" y="8808"/>
                </a:lnTo>
                <a:lnTo>
                  <a:pt x="9684" y="8614"/>
                </a:lnTo>
                <a:lnTo>
                  <a:pt x="9782" y="8419"/>
                </a:lnTo>
                <a:lnTo>
                  <a:pt x="9855" y="8224"/>
                </a:lnTo>
                <a:lnTo>
                  <a:pt x="9928" y="8030"/>
                </a:lnTo>
                <a:lnTo>
                  <a:pt x="9976" y="7811"/>
                </a:lnTo>
                <a:lnTo>
                  <a:pt x="10001" y="7519"/>
                </a:lnTo>
                <a:lnTo>
                  <a:pt x="10001" y="7227"/>
                </a:lnTo>
                <a:lnTo>
                  <a:pt x="9952" y="6959"/>
                </a:lnTo>
                <a:lnTo>
                  <a:pt x="9903" y="6692"/>
                </a:lnTo>
                <a:lnTo>
                  <a:pt x="9806" y="6448"/>
                </a:lnTo>
                <a:lnTo>
                  <a:pt x="9660" y="6205"/>
                </a:lnTo>
                <a:lnTo>
                  <a:pt x="9514" y="5986"/>
                </a:lnTo>
                <a:lnTo>
                  <a:pt x="9344" y="5767"/>
                </a:lnTo>
                <a:lnTo>
                  <a:pt x="9149" y="5597"/>
                </a:lnTo>
                <a:lnTo>
                  <a:pt x="8930" y="5426"/>
                </a:lnTo>
                <a:lnTo>
                  <a:pt x="8711" y="5280"/>
                </a:lnTo>
                <a:lnTo>
                  <a:pt x="8468" y="5159"/>
                </a:lnTo>
                <a:lnTo>
                  <a:pt x="8200" y="5086"/>
                </a:lnTo>
                <a:lnTo>
                  <a:pt x="7932" y="5013"/>
                </a:lnTo>
                <a:lnTo>
                  <a:pt x="7665" y="4988"/>
                </a:lnTo>
                <a:close/>
                <a:moveTo>
                  <a:pt x="6570" y="414"/>
                </a:moveTo>
                <a:lnTo>
                  <a:pt x="6789" y="438"/>
                </a:lnTo>
                <a:lnTo>
                  <a:pt x="7032" y="438"/>
                </a:lnTo>
                <a:lnTo>
                  <a:pt x="7494" y="462"/>
                </a:lnTo>
                <a:lnTo>
                  <a:pt x="8103" y="487"/>
                </a:lnTo>
                <a:lnTo>
                  <a:pt x="8395" y="511"/>
                </a:lnTo>
                <a:lnTo>
                  <a:pt x="8687" y="511"/>
                </a:lnTo>
                <a:lnTo>
                  <a:pt x="8687" y="681"/>
                </a:lnTo>
                <a:lnTo>
                  <a:pt x="8687" y="852"/>
                </a:lnTo>
                <a:lnTo>
                  <a:pt x="8419" y="754"/>
                </a:lnTo>
                <a:lnTo>
                  <a:pt x="8273" y="730"/>
                </a:lnTo>
                <a:lnTo>
                  <a:pt x="8127" y="706"/>
                </a:lnTo>
                <a:lnTo>
                  <a:pt x="8005" y="706"/>
                </a:lnTo>
                <a:lnTo>
                  <a:pt x="7859" y="730"/>
                </a:lnTo>
                <a:lnTo>
                  <a:pt x="7738" y="779"/>
                </a:lnTo>
                <a:lnTo>
                  <a:pt x="7640" y="876"/>
                </a:lnTo>
                <a:lnTo>
                  <a:pt x="7616" y="925"/>
                </a:lnTo>
                <a:lnTo>
                  <a:pt x="7616" y="949"/>
                </a:lnTo>
                <a:lnTo>
                  <a:pt x="7640" y="998"/>
                </a:lnTo>
                <a:lnTo>
                  <a:pt x="7957" y="998"/>
                </a:lnTo>
                <a:lnTo>
                  <a:pt x="8224" y="1022"/>
                </a:lnTo>
                <a:lnTo>
                  <a:pt x="8468" y="1095"/>
                </a:lnTo>
                <a:lnTo>
                  <a:pt x="8735" y="1192"/>
                </a:lnTo>
                <a:lnTo>
                  <a:pt x="8760" y="1338"/>
                </a:lnTo>
                <a:lnTo>
                  <a:pt x="8565" y="1338"/>
                </a:lnTo>
                <a:lnTo>
                  <a:pt x="7932" y="1290"/>
                </a:lnTo>
                <a:lnTo>
                  <a:pt x="7713" y="1265"/>
                </a:lnTo>
                <a:lnTo>
                  <a:pt x="7616" y="1265"/>
                </a:lnTo>
                <a:lnTo>
                  <a:pt x="7494" y="1314"/>
                </a:lnTo>
                <a:lnTo>
                  <a:pt x="7470" y="1363"/>
                </a:lnTo>
                <a:lnTo>
                  <a:pt x="7470" y="1411"/>
                </a:lnTo>
                <a:lnTo>
                  <a:pt x="7519" y="1509"/>
                </a:lnTo>
                <a:lnTo>
                  <a:pt x="7592" y="1582"/>
                </a:lnTo>
                <a:lnTo>
                  <a:pt x="7689" y="1630"/>
                </a:lnTo>
                <a:lnTo>
                  <a:pt x="7786" y="1655"/>
                </a:lnTo>
                <a:lnTo>
                  <a:pt x="8030" y="1679"/>
                </a:lnTo>
                <a:lnTo>
                  <a:pt x="8224" y="1703"/>
                </a:lnTo>
                <a:lnTo>
                  <a:pt x="8516" y="1752"/>
                </a:lnTo>
                <a:lnTo>
                  <a:pt x="8833" y="1776"/>
                </a:lnTo>
                <a:lnTo>
                  <a:pt x="8881" y="2117"/>
                </a:lnTo>
                <a:lnTo>
                  <a:pt x="8857" y="2117"/>
                </a:lnTo>
                <a:lnTo>
                  <a:pt x="8711" y="2068"/>
                </a:lnTo>
                <a:lnTo>
                  <a:pt x="8565" y="2020"/>
                </a:lnTo>
                <a:lnTo>
                  <a:pt x="8249" y="1995"/>
                </a:lnTo>
                <a:lnTo>
                  <a:pt x="8005" y="1947"/>
                </a:lnTo>
                <a:lnTo>
                  <a:pt x="7713" y="1947"/>
                </a:lnTo>
                <a:lnTo>
                  <a:pt x="7713" y="1995"/>
                </a:lnTo>
                <a:lnTo>
                  <a:pt x="7689" y="2044"/>
                </a:lnTo>
                <a:lnTo>
                  <a:pt x="7762" y="2166"/>
                </a:lnTo>
                <a:lnTo>
                  <a:pt x="7835" y="2239"/>
                </a:lnTo>
                <a:lnTo>
                  <a:pt x="7957" y="2287"/>
                </a:lnTo>
                <a:lnTo>
                  <a:pt x="8078" y="2336"/>
                </a:lnTo>
                <a:lnTo>
                  <a:pt x="8419" y="2409"/>
                </a:lnTo>
                <a:lnTo>
                  <a:pt x="8760" y="2458"/>
                </a:lnTo>
                <a:lnTo>
                  <a:pt x="8833" y="2458"/>
                </a:lnTo>
                <a:lnTo>
                  <a:pt x="8881" y="2433"/>
                </a:lnTo>
                <a:lnTo>
                  <a:pt x="8930" y="2409"/>
                </a:lnTo>
                <a:lnTo>
                  <a:pt x="8954" y="2385"/>
                </a:lnTo>
                <a:lnTo>
                  <a:pt x="9027" y="2506"/>
                </a:lnTo>
                <a:lnTo>
                  <a:pt x="9076" y="2579"/>
                </a:lnTo>
                <a:lnTo>
                  <a:pt x="9125" y="2604"/>
                </a:lnTo>
                <a:lnTo>
                  <a:pt x="9198" y="2628"/>
                </a:lnTo>
                <a:lnTo>
                  <a:pt x="9246" y="2628"/>
                </a:lnTo>
                <a:lnTo>
                  <a:pt x="9490" y="2701"/>
                </a:lnTo>
                <a:lnTo>
                  <a:pt x="9733" y="2798"/>
                </a:lnTo>
                <a:lnTo>
                  <a:pt x="9952" y="2920"/>
                </a:lnTo>
                <a:lnTo>
                  <a:pt x="10171" y="3066"/>
                </a:lnTo>
                <a:lnTo>
                  <a:pt x="10220" y="3090"/>
                </a:lnTo>
                <a:lnTo>
                  <a:pt x="10268" y="3115"/>
                </a:lnTo>
                <a:lnTo>
                  <a:pt x="10390" y="3115"/>
                </a:lnTo>
                <a:lnTo>
                  <a:pt x="10463" y="3042"/>
                </a:lnTo>
                <a:lnTo>
                  <a:pt x="10512" y="2969"/>
                </a:lnTo>
                <a:lnTo>
                  <a:pt x="10633" y="2896"/>
                </a:lnTo>
                <a:lnTo>
                  <a:pt x="10755" y="2823"/>
                </a:lnTo>
                <a:lnTo>
                  <a:pt x="10950" y="2652"/>
                </a:lnTo>
                <a:lnTo>
                  <a:pt x="11412" y="2312"/>
                </a:lnTo>
                <a:lnTo>
                  <a:pt x="11655" y="2166"/>
                </a:lnTo>
                <a:lnTo>
                  <a:pt x="11899" y="2044"/>
                </a:lnTo>
                <a:lnTo>
                  <a:pt x="11972" y="1995"/>
                </a:lnTo>
                <a:lnTo>
                  <a:pt x="11996" y="1947"/>
                </a:lnTo>
                <a:lnTo>
                  <a:pt x="12093" y="2020"/>
                </a:lnTo>
                <a:lnTo>
                  <a:pt x="12385" y="2239"/>
                </a:lnTo>
                <a:lnTo>
                  <a:pt x="12653" y="2458"/>
                </a:lnTo>
                <a:lnTo>
                  <a:pt x="12872" y="2701"/>
                </a:lnTo>
                <a:lnTo>
                  <a:pt x="13091" y="2944"/>
                </a:lnTo>
                <a:lnTo>
                  <a:pt x="13188" y="3066"/>
                </a:lnTo>
                <a:lnTo>
                  <a:pt x="13286" y="3188"/>
                </a:lnTo>
                <a:lnTo>
                  <a:pt x="13115" y="3382"/>
                </a:lnTo>
                <a:lnTo>
                  <a:pt x="12896" y="3188"/>
                </a:lnTo>
                <a:lnTo>
                  <a:pt x="12677" y="2993"/>
                </a:lnTo>
                <a:lnTo>
                  <a:pt x="12580" y="2920"/>
                </a:lnTo>
                <a:lnTo>
                  <a:pt x="12458" y="2871"/>
                </a:lnTo>
                <a:lnTo>
                  <a:pt x="12337" y="2823"/>
                </a:lnTo>
                <a:lnTo>
                  <a:pt x="12215" y="2798"/>
                </a:lnTo>
                <a:lnTo>
                  <a:pt x="12166" y="2823"/>
                </a:lnTo>
                <a:lnTo>
                  <a:pt x="12142" y="2847"/>
                </a:lnTo>
                <a:lnTo>
                  <a:pt x="12118" y="2896"/>
                </a:lnTo>
                <a:lnTo>
                  <a:pt x="12142" y="2944"/>
                </a:lnTo>
                <a:lnTo>
                  <a:pt x="12215" y="3042"/>
                </a:lnTo>
                <a:lnTo>
                  <a:pt x="12288" y="3115"/>
                </a:lnTo>
                <a:lnTo>
                  <a:pt x="12458" y="3261"/>
                </a:lnTo>
                <a:lnTo>
                  <a:pt x="12677" y="3480"/>
                </a:lnTo>
                <a:lnTo>
                  <a:pt x="12896" y="3650"/>
                </a:lnTo>
                <a:lnTo>
                  <a:pt x="12921" y="3650"/>
                </a:lnTo>
                <a:lnTo>
                  <a:pt x="12750" y="3869"/>
                </a:lnTo>
                <a:lnTo>
                  <a:pt x="12653" y="3747"/>
                </a:lnTo>
                <a:lnTo>
                  <a:pt x="12531" y="3626"/>
                </a:lnTo>
                <a:lnTo>
                  <a:pt x="12458" y="3528"/>
                </a:lnTo>
                <a:lnTo>
                  <a:pt x="12361" y="3431"/>
                </a:lnTo>
                <a:lnTo>
                  <a:pt x="12264" y="3334"/>
                </a:lnTo>
                <a:lnTo>
                  <a:pt x="12142" y="3285"/>
                </a:lnTo>
                <a:lnTo>
                  <a:pt x="12118" y="3285"/>
                </a:lnTo>
                <a:lnTo>
                  <a:pt x="12069" y="3309"/>
                </a:lnTo>
                <a:lnTo>
                  <a:pt x="12069" y="3334"/>
                </a:lnTo>
                <a:lnTo>
                  <a:pt x="12069" y="3382"/>
                </a:lnTo>
                <a:lnTo>
                  <a:pt x="12093" y="3504"/>
                </a:lnTo>
                <a:lnTo>
                  <a:pt x="12142" y="3626"/>
                </a:lnTo>
                <a:lnTo>
                  <a:pt x="12288" y="3869"/>
                </a:lnTo>
                <a:lnTo>
                  <a:pt x="12385" y="4039"/>
                </a:lnTo>
                <a:lnTo>
                  <a:pt x="12531" y="4210"/>
                </a:lnTo>
                <a:lnTo>
                  <a:pt x="12434" y="4331"/>
                </a:lnTo>
                <a:lnTo>
                  <a:pt x="12312" y="4526"/>
                </a:lnTo>
                <a:lnTo>
                  <a:pt x="12215" y="4356"/>
                </a:lnTo>
                <a:lnTo>
                  <a:pt x="12069" y="4185"/>
                </a:lnTo>
                <a:lnTo>
                  <a:pt x="11947" y="4015"/>
                </a:lnTo>
                <a:lnTo>
                  <a:pt x="11850" y="3845"/>
                </a:lnTo>
                <a:lnTo>
                  <a:pt x="11801" y="3796"/>
                </a:lnTo>
                <a:lnTo>
                  <a:pt x="11753" y="3772"/>
                </a:lnTo>
                <a:lnTo>
                  <a:pt x="11680" y="3772"/>
                </a:lnTo>
                <a:lnTo>
                  <a:pt x="11631" y="3845"/>
                </a:lnTo>
                <a:lnTo>
                  <a:pt x="11631" y="3966"/>
                </a:lnTo>
                <a:lnTo>
                  <a:pt x="11655" y="4064"/>
                </a:lnTo>
                <a:lnTo>
                  <a:pt x="11704" y="4185"/>
                </a:lnTo>
                <a:lnTo>
                  <a:pt x="11753" y="4283"/>
                </a:lnTo>
                <a:lnTo>
                  <a:pt x="12118" y="4842"/>
                </a:lnTo>
                <a:lnTo>
                  <a:pt x="12166" y="4891"/>
                </a:lnTo>
                <a:lnTo>
                  <a:pt x="12239" y="4915"/>
                </a:lnTo>
                <a:lnTo>
                  <a:pt x="12264" y="4940"/>
                </a:lnTo>
                <a:lnTo>
                  <a:pt x="12288" y="4964"/>
                </a:lnTo>
                <a:lnTo>
                  <a:pt x="12410" y="5232"/>
                </a:lnTo>
                <a:lnTo>
                  <a:pt x="12458" y="5524"/>
                </a:lnTo>
                <a:lnTo>
                  <a:pt x="12483" y="5694"/>
                </a:lnTo>
                <a:lnTo>
                  <a:pt x="12507" y="5864"/>
                </a:lnTo>
                <a:lnTo>
                  <a:pt x="12507" y="6035"/>
                </a:lnTo>
                <a:lnTo>
                  <a:pt x="12531" y="6205"/>
                </a:lnTo>
                <a:lnTo>
                  <a:pt x="12580" y="6278"/>
                </a:lnTo>
                <a:lnTo>
                  <a:pt x="12629" y="6302"/>
                </a:lnTo>
                <a:lnTo>
                  <a:pt x="12702" y="6327"/>
                </a:lnTo>
                <a:lnTo>
                  <a:pt x="12775" y="6327"/>
                </a:lnTo>
                <a:lnTo>
                  <a:pt x="12994" y="6400"/>
                </a:lnTo>
                <a:lnTo>
                  <a:pt x="13213" y="6424"/>
                </a:lnTo>
                <a:lnTo>
                  <a:pt x="13651" y="6473"/>
                </a:lnTo>
                <a:lnTo>
                  <a:pt x="13967" y="6521"/>
                </a:lnTo>
                <a:lnTo>
                  <a:pt x="14283" y="6570"/>
                </a:lnTo>
                <a:lnTo>
                  <a:pt x="14502" y="6643"/>
                </a:lnTo>
                <a:lnTo>
                  <a:pt x="14600" y="6692"/>
                </a:lnTo>
                <a:lnTo>
                  <a:pt x="14697" y="6692"/>
                </a:lnTo>
                <a:lnTo>
                  <a:pt x="14673" y="6959"/>
                </a:lnTo>
                <a:lnTo>
                  <a:pt x="14648" y="7227"/>
                </a:lnTo>
                <a:lnTo>
                  <a:pt x="14673" y="7738"/>
                </a:lnTo>
                <a:lnTo>
                  <a:pt x="14648" y="8176"/>
                </a:lnTo>
                <a:lnTo>
                  <a:pt x="14648" y="8395"/>
                </a:lnTo>
                <a:lnTo>
                  <a:pt x="14673" y="8614"/>
                </a:lnTo>
                <a:lnTo>
                  <a:pt x="14454" y="8638"/>
                </a:lnTo>
                <a:lnTo>
                  <a:pt x="14454" y="8638"/>
                </a:lnTo>
                <a:lnTo>
                  <a:pt x="14478" y="8541"/>
                </a:lnTo>
                <a:lnTo>
                  <a:pt x="14478" y="8443"/>
                </a:lnTo>
                <a:lnTo>
                  <a:pt x="14454" y="8249"/>
                </a:lnTo>
                <a:lnTo>
                  <a:pt x="14405" y="7981"/>
                </a:lnTo>
                <a:lnTo>
                  <a:pt x="14381" y="7884"/>
                </a:lnTo>
                <a:lnTo>
                  <a:pt x="14332" y="7762"/>
                </a:lnTo>
                <a:lnTo>
                  <a:pt x="14308" y="7738"/>
                </a:lnTo>
                <a:lnTo>
                  <a:pt x="14283" y="7713"/>
                </a:lnTo>
                <a:lnTo>
                  <a:pt x="14235" y="7738"/>
                </a:lnTo>
                <a:lnTo>
                  <a:pt x="14210" y="7762"/>
                </a:lnTo>
                <a:lnTo>
                  <a:pt x="14162" y="7884"/>
                </a:lnTo>
                <a:lnTo>
                  <a:pt x="14137" y="7981"/>
                </a:lnTo>
                <a:lnTo>
                  <a:pt x="14113" y="8249"/>
                </a:lnTo>
                <a:lnTo>
                  <a:pt x="14113" y="8468"/>
                </a:lnTo>
                <a:lnTo>
                  <a:pt x="14137" y="8565"/>
                </a:lnTo>
                <a:lnTo>
                  <a:pt x="14186" y="8662"/>
                </a:lnTo>
                <a:lnTo>
                  <a:pt x="13797" y="8687"/>
                </a:lnTo>
                <a:lnTo>
                  <a:pt x="13699" y="8687"/>
                </a:lnTo>
                <a:lnTo>
                  <a:pt x="13748" y="8589"/>
                </a:lnTo>
                <a:lnTo>
                  <a:pt x="13797" y="8346"/>
                </a:lnTo>
                <a:lnTo>
                  <a:pt x="13845" y="8103"/>
                </a:lnTo>
                <a:lnTo>
                  <a:pt x="13870" y="7835"/>
                </a:lnTo>
                <a:lnTo>
                  <a:pt x="13845" y="7762"/>
                </a:lnTo>
                <a:lnTo>
                  <a:pt x="13772" y="7713"/>
                </a:lnTo>
                <a:lnTo>
                  <a:pt x="13699" y="7713"/>
                </a:lnTo>
                <a:lnTo>
                  <a:pt x="13651" y="7762"/>
                </a:lnTo>
                <a:lnTo>
                  <a:pt x="13626" y="7811"/>
                </a:lnTo>
                <a:lnTo>
                  <a:pt x="13480" y="8273"/>
                </a:lnTo>
                <a:lnTo>
                  <a:pt x="13407" y="8492"/>
                </a:lnTo>
                <a:lnTo>
                  <a:pt x="13407" y="8614"/>
                </a:lnTo>
                <a:lnTo>
                  <a:pt x="13407" y="8662"/>
                </a:lnTo>
                <a:lnTo>
                  <a:pt x="13432" y="8711"/>
                </a:lnTo>
                <a:lnTo>
                  <a:pt x="13237" y="8711"/>
                </a:lnTo>
                <a:lnTo>
                  <a:pt x="13042" y="8735"/>
                </a:lnTo>
                <a:lnTo>
                  <a:pt x="13091" y="8443"/>
                </a:lnTo>
                <a:lnTo>
                  <a:pt x="13115" y="8176"/>
                </a:lnTo>
                <a:lnTo>
                  <a:pt x="13091" y="8030"/>
                </a:lnTo>
                <a:lnTo>
                  <a:pt x="13067" y="7908"/>
                </a:lnTo>
                <a:lnTo>
                  <a:pt x="13042" y="7859"/>
                </a:lnTo>
                <a:lnTo>
                  <a:pt x="13018" y="7835"/>
                </a:lnTo>
                <a:lnTo>
                  <a:pt x="12969" y="7835"/>
                </a:lnTo>
                <a:lnTo>
                  <a:pt x="12921" y="7859"/>
                </a:lnTo>
                <a:lnTo>
                  <a:pt x="12848" y="7957"/>
                </a:lnTo>
                <a:lnTo>
                  <a:pt x="12823" y="8054"/>
                </a:lnTo>
                <a:lnTo>
                  <a:pt x="12750" y="8273"/>
                </a:lnTo>
                <a:lnTo>
                  <a:pt x="12604" y="8906"/>
                </a:lnTo>
                <a:lnTo>
                  <a:pt x="12604" y="8954"/>
                </a:lnTo>
                <a:lnTo>
                  <a:pt x="12629" y="9027"/>
                </a:lnTo>
                <a:lnTo>
                  <a:pt x="12507" y="9271"/>
                </a:lnTo>
                <a:lnTo>
                  <a:pt x="12385" y="9514"/>
                </a:lnTo>
                <a:lnTo>
                  <a:pt x="12288" y="9660"/>
                </a:lnTo>
                <a:lnTo>
                  <a:pt x="12191" y="9806"/>
                </a:lnTo>
                <a:lnTo>
                  <a:pt x="11996" y="10049"/>
                </a:lnTo>
                <a:lnTo>
                  <a:pt x="11947" y="10122"/>
                </a:lnTo>
                <a:lnTo>
                  <a:pt x="11947" y="10171"/>
                </a:lnTo>
                <a:lnTo>
                  <a:pt x="11972" y="10244"/>
                </a:lnTo>
                <a:lnTo>
                  <a:pt x="11996" y="10293"/>
                </a:lnTo>
                <a:lnTo>
                  <a:pt x="12045" y="10341"/>
                </a:lnTo>
                <a:lnTo>
                  <a:pt x="12166" y="10341"/>
                </a:lnTo>
                <a:lnTo>
                  <a:pt x="12239" y="10317"/>
                </a:lnTo>
                <a:lnTo>
                  <a:pt x="12337" y="10487"/>
                </a:lnTo>
                <a:lnTo>
                  <a:pt x="12483" y="10633"/>
                </a:lnTo>
                <a:lnTo>
                  <a:pt x="12726" y="10950"/>
                </a:lnTo>
                <a:lnTo>
                  <a:pt x="12994" y="11339"/>
                </a:lnTo>
                <a:lnTo>
                  <a:pt x="13237" y="11728"/>
                </a:lnTo>
                <a:lnTo>
                  <a:pt x="13067" y="11947"/>
                </a:lnTo>
                <a:lnTo>
                  <a:pt x="12872" y="12166"/>
                </a:lnTo>
                <a:lnTo>
                  <a:pt x="12483" y="12556"/>
                </a:lnTo>
                <a:lnTo>
                  <a:pt x="12191" y="12848"/>
                </a:lnTo>
                <a:lnTo>
                  <a:pt x="12045" y="12994"/>
                </a:lnTo>
                <a:lnTo>
                  <a:pt x="11923" y="13164"/>
                </a:lnTo>
                <a:lnTo>
                  <a:pt x="11704" y="13018"/>
                </a:lnTo>
                <a:lnTo>
                  <a:pt x="11874" y="12945"/>
                </a:lnTo>
                <a:lnTo>
                  <a:pt x="12020" y="12848"/>
                </a:lnTo>
                <a:lnTo>
                  <a:pt x="12288" y="12677"/>
                </a:lnTo>
                <a:lnTo>
                  <a:pt x="12337" y="12629"/>
                </a:lnTo>
                <a:lnTo>
                  <a:pt x="12361" y="12580"/>
                </a:lnTo>
                <a:lnTo>
                  <a:pt x="12361" y="12507"/>
                </a:lnTo>
                <a:lnTo>
                  <a:pt x="12337" y="12458"/>
                </a:lnTo>
                <a:lnTo>
                  <a:pt x="12312" y="12434"/>
                </a:lnTo>
                <a:lnTo>
                  <a:pt x="12264" y="12385"/>
                </a:lnTo>
                <a:lnTo>
                  <a:pt x="12191" y="12385"/>
                </a:lnTo>
                <a:lnTo>
                  <a:pt x="12118" y="12410"/>
                </a:lnTo>
                <a:lnTo>
                  <a:pt x="11899" y="12531"/>
                </a:lnTo>
                <a:lnTo>
                  <a:pt x="11655" y="12677"/>
                </a:lnTo>
                <a:lnTo>
                  <a:pt x="11388" y="12799"/>
                </a:lnTo>
                <a:lnTo>
                  <a:pt x="11266" y="12726"/>
                </a:lnTo>
                <a:lnTo>
                  <a:pt x="11315" y="12702"/>
                </a:lnTo>
                <a:lnTo>
                  <a:pt x="11534" y="12556"/>
                </a:lnTo>
                <a:lnTo>
                  <a:pt x="11631" y="12458"/>
                </a:lnTo>
                <a:lnTo>
                  <a:pt x="11704" y="12337"/>
                </a:lnTo>
                <a:lnTo>
                  <a:pt x="11728" y="12288"/>
                </a:lnTo>
                <a:lnTo>
                  <a:pt x="11728" y="12239"/>
                </a:lnTo>
                <a:lnTo>
                  <a:pt x="11704" y="12166"/>
                </a:lnTo>
                <a:lnTo>
                  <a:pt x="11680" y="12118"/>
                </a:lnTo>
                <a:lnTo>
                  <a:pt x="11631" y="12093"/>
                </a:lnTo>
                <a:lnTo>
                  <a:pt x="11582" y="12069"/>
                </a:lnTo>
                <a:lnTo>
                  <a:pt x="11534" y="12069"/>
                </a:lnTo>
                <a:lnTo>
                  <a:pt x="11461" y="12093"/>
                </a:lnTo>
                <a:lnTo>
                  <a:pt x="11290" y="12264"/>
                </a:lnTo>
                <a:lnTo>
                  <a:pt x="11096" y="12410"/>
                </a:lnTo>
                <a:lnTo>
                  <a:pt x="10974" y="12507"/>
                </a:lnTo>
                <a:lnTo>
                  <a:pt x="10731" y="12288"/>
                </a:lnTo>
                <a:lnTo>
                  <a:pt x="10950" y="12142"/>
                </a:lnTo>
                <a:lnTo>
                  <a:pt x="11071" y="12069"/>
                </a:lnTo>
                <a:lnTo>
                  <a:pt x="11193" y="11996"/>
                </a:lnTo>
                <a:lnTo>
                  <a:pt x="11242" y="11947"/>
                </a:lnTo>
                <a:lnTo>
                  <a:pt x="11266" y="11899"/>
                </a:lnTo>
                <a:lnTo>
                  <a:pt x="11290" y="11826"/>
                </a:lnTo>
                <a:lnTo>
                  <a:pt x="11290" y="11753"/>
                </a:lnTo>
                <a:lnTo>
                  <a:pt x="11266" y="11704"/>
                </a:lnTo>
                <a:lnTo>
                  <a:pt x="11217" y="11680"/>
                </a:lnTo>
                <a:lnTo>
                  <a:pt x="11096" y="11680"/>
                </a:lnTo>
                <a:lnTo>
                  <a:pt x="10974" y="11753"/>
                </a:lnTo>
                <a:lnTo>
                  <a:pt x="10877" y="11801"/>
                </a:lnTo>
                <a:lnTo>
                  <a:pt x="10633" y="11947"/>
                </a:lnTo>
                <a:lnTo>
                  <a:pt x="10390" y="12093"/>
                </a:lnTo>
                <a:lnTo>
                  <a:pt x="10293" y="12069"/>
                </a:lnTo>
                <a:lnTo>
                  <a:pt x="10147" y="12069"/>
                </a:lnTo>
                <a:lnTo>
                  <a:pt x="10098" y="12118"/>
                </a:lnTo>
                <a:lnTo>
                  <a:pt x="9952" y="12118"/>
                </a:lnTo>
                <a:lnTo>
                  <a:pt x="9855" y="12191"/>
                </a:lnTo>
                <a:lnTo>
                  <a:pt x="9733" y="12264"/>
                </a:lnTo>
                <a:lnTo>
                  <a:pt x="9587" y="12312"/>
                </a:lnTo>
                <a:lnTo>
                  <a:pt x="9319" y="12385"/>
                </a:lnTo>
                <a:lnTo>
                  <a:pt x="9198" y="12434"/>
                </a:lnTo>
                <a:lnTo>
                  <a:pt x="9100" y="12507"/>
                </a:lnTo>
                <a:lnTo>
                  <a:pt x="8979" y="12507"/>
                </a:lnTo>
                <a:lnTo>
                  <a:pt x="8930" y="12556"/>
                </a:lnTo>
                <a:lnTo>
                  <a:pt x="8906" y="12604"/>
                </a:lnTo>
                <a:lnTo>
                  <a:pt x="8906" y="12629"/>
                </a:lnTo>
                <a:lnTo>
                  <a:pt x="8857" y="12629"/>
                </a:lnTo>
                <a:lnTo>
                  <a:pt x="8735" y="12677"/>
                </a:lnTo>
                <a:lnTo>
                  <a:pt x="8638" y="12726"/>
                </a:lnTo>
                <a:lnTo>
                  <a:pt x="8419" y="12848"/>
                </a:lnTo>
                <a:lnTo>
                  <a:pt x="8297" y="12872"/>
                </a:lnTo>
                <a:lnTo>
                  <a:pt x="8200" y="12896"/>
                </a:lnTo>
                <a:lnTo>
                  <a:pt x="8103" y="12921"/>
                </a:lnTo>
                <a:lnTo>
                  <a:pt x="8005" y="12945"/>
                </a:lnTo>
                <a:lnTo>
                  <a:pt x="7957" y="13018"/>
                </a:lnTo>
                <a:lnTo>
                  <a:pt x="7981" y="13067"/>
                </a:lnTo>
                <a:lnTo>
                  <a:pt x="8030" y="13140"/>
                </a:lnTo>
                <a:lnTo>
                  <a:pt x="8127" y="13188"/>
                </a:lnTo>
                <a:lnTo>
                  <a:pt x="8224" y="13213"/>
                </a:lnTo>
                <a:lnTo>
                  <a:pt x="8346" y="13188"/>
                </a:lnTo>
                <a:lnTo>
                  <a:pt x="8468" y="13164"/>
                </a:lnTo>
                <a:lnTo>
                  <a:pt x="8589" y="13115"/>
                </a:lnTo>
                <a:lnTo>
                  <a:pt x="8833" y="12994"/>
                </a:lnTo>
                <a:lnTo>
                  <a:pt x="8808" y="13115"/>
                </a:lnTo>
                <a:lnTo>
                  <a:pt x="8638" y="13213"/>
                </a:lnTo>
                <a:lnTo>
                  <a:pt x="8443" y="13310"/>
                </a:lnTo>
                <a:lnTo>
                  <a:pt x="8224" y="13383"/>
                </a:lnTo>
                <a:lnTo>
                  <a:pt x="8127" y="13432"/>
                </a:lnTo>
                <a:lnTo>
                  <a:pt x="8054" y="13480"/>
                </a:lnTo>
                <a:lnTo>
                  <a:pt x="8030" y="13553"/>
                </a:lnTo>
                <a:lnTo>
                  <a:pt x="8054" y="13602"/>
                </a:lnTo>
                <a:lnTo>
                  <a:pt x="8103" y="13651"/>
                </a:lnTo>
                <a:lnTo>
                  <a:pt x="8176" y="13675"/>
                </a:lnTo>
                <a:lnTo>
                  <a:pt x="8297" y="13699"/>
                </a:lnTo>
                <a:lnTo>
                  <a:pt x="8443" y="13651"/>
                </a:lnTo>
                <a:lnTo>
                  <a:pt x="8589" y="13626"/>
                </a:lnTo>
                <a:lnTo>
                  <a:pt x="8760" y="13553"/>
                </a:lnTo>
                <a:lnTo>
                  <a:pt x="8711" y="13797"/>
                </a:lnTo>
                <a:lnTo>
                  <a:pt x="8711" y="13821"/>
                </a:lnTo>
                <a:lnTo>
                  <a:pt x="8662" y="13845"/>
                </a:lnTo>
                <a:lnTo>
                  <a:pt x="8419" y="13918"/>
                </a:lnTo>
                <a:lnTo>
                  <a:pt x="8176" y="13991"/>
                </a:lnTo>
                <a:lnTo>
                  <a:pt x="8030" y="14016"/>
                </a:lnTo>
                <a:lnTo>
                  <a:pt x="7957" y="14040"/>
                </a:lnTo>
                <a:lnTo>
                  <a:pt x="7957" y="14089"/>
                </a:lnTo>
                <a:lnTo>
                  <a:pt x="7932" y="14113"/>
                </a:lnTo>
                <a:lnTo>
                  <a:pt x="7932" y="14162"/>
                </a:lnTo>
                <a:lnTo>
                  <a:pt x="7957" y="14186"/>
                </a:lnTo>
                <a:lnTo>
                  <a:pt x="8030" y="14235"/>
                </a:lnTo>
                <a:lnTo>
                  <a:pt x="8127" y="14259"/>
                </a:lnTo>
                <a:lnTo>
                  <a:pt x="8224" y="14283"/>
                </a:lnTo>
                <a:lnTo>
                  <a:pt x="8322" y="14283"/>
                </a:lnTo>
                <a:lnTo>
                  <a:pt x="8419" y="14259"/>
                </a:lnTo>
                <a:lnTo>
                  <a:pt x="8614" y="14210"/>
                </a:lnTo>
                <a:lnTo>
                  <a:pt x="8614" y="14210"/>
                </a:lnTo>
                <a:lnTo>
                  <a:pt x="8589" y="14381"/>
                </a:lnTo>
                <a:lnTo>
                  <a:pt x="8589" y="14575"/>
                </a:lnTo>
                <a:lnTo>
                  <a:pt x="8103" y="14575"/>
                </a:lnTo>
                <a:lnTo>
                  <a:pt x="7616" y="14624"/>
                </a:lnTo>
                <a:lnTo>
                  <a:pt x="6765" y="14624"/>
                </a:lnTo>
                <a:lnTo>
                  <a:pt x="6765" y="14405"/>
                </a:lnTo>
                <a:lnTo>
                  <a:pt x="6740" y="14162"/>
                </a:lnTo>
                <a:lnTo>
                  <a:pt x="6692" y="13748"/>
                </a:lnTo>
                <a:lnTo>
                  <a:pt x="6643" y="13432"/>
                </a:lnTo>
                <a:lnTo>
                  <a:pt x="6570" y="13042"/>
                </a:lnTo>
                <a:lnTo>
                  <a:pt x="6521" y="12848"/>
                </a:lnTo>
                <a:lnTo>
                  <a:pt x="6448" y="12702"/>
                </a:lnTo>
                <a:lnTo>
                  <a:pt x="6351" y="12556"/>
                </a:lnTo>
                <a:lnTo>
                  <a:pt x="6302" y="12531"/>
                </a:lnTo>
                <a:lnTo>
                  <a:pt x="6229" y="12483"/>
                </a:lnTo>
                <a:lnTo>
                  <a:pt x="6156" y="12483"/>
                </a:lnTo>
                <a:lnTo>
                  <a:pt x="6083" y="12507"/>
                </a:lnTo>
                <a:lnTo>
                  <a:pt x="5864" y="12434"/>
                </a:lnTo>
                <a:lnTo>
                  <a:pt x="5670" y="12385"/>
                </a:lnTo>
                <a:lnTo>
                  <a:pt x="5524" y="12312"/>
                </a:lnTo>
                <a:lnTo>
                  <a:pt x="5378" y="12239"/>
                </a:lnTo>
                <a:lnTo>
                  <a:pt x="5232" y="12166"/>
                </a:lnTo>
                <a:lnTo>
                  <a:pt x="5086" y="12118"/>
                </a:lnTo>
                <a:lnTo>
                  <a:pt x="5013" y="12045"/>
                </a:lnTo>
                <a:lnTo>
                  <a:pt x="4940" y="11996"/>
                </a:lnTo>
                <a:lnTo>
                  <a:pt x="4842" y="11996"/>
                </a:lnTo>
                <a:lnTo>
                  <a:pt x="4794" y="12020"/>
                </a:lnTo>
                <a:lnTo>
                  <a:pt x="4745" y="12069"/>
                </a:lnTo>
                <a:lnTo>
                  <a:pt x="4429" y="11923"/>
                </a:lnTo>
                <a:lnTo>
                  <a:pt x="4210" y="11826"/>
                </a:lnTo>
                <a:lnTo>
                  <a:pt x="4112" y="11801"/>
                </a:lnTo>
                <a:lnTo>
                  <a:pt x="4064" y="11801"/>
                </a:lnTo>
                <a:lnTo>
                  <a:pt x="4015" y="11826"/>
                </a:lnTo>
                <a:lnTo>
                  <a:pt x="3966" y="11850"/>
                </a:lnTo>
                <a:lnTo>
                  <a:pt x="3966" y="11899"/>
                </a:lnTo>
                <a:lnTo>
                  <a:pt x="3966" y="11947"/>
                </a:lnTo>
                <a:lnTo>
                  <a:pt x="3991" y="12020"/>
                </a:lnTo>
                <a:lnTo>
                  <a:pt x="4088" y="12093"/>
                </a:lnTo>
                <a:lnTo>
                  <a:pt x="4307" y="12239"/>
                </a:lnTo>
                <a:lnTo>
                  <a:pt x="4477" y="12361"/>
                </a:lnTo>
                <a:lnTo>
                  <a:pt x="4356" y="12507"/>
                </a:lnTo>
                <a:lnTo>
                  <a:pt x="4331" y="12434"/>
                </a:lnTo>
                <a:lnTo>
                  <a:pt x="4283" y="12385"/>
                </a:lnTo>
                <a:lnTo>
                  <a:pt x="4185" y="12337"/>
                </a:lnTo>
                <a:lnTo>
                  <a:pt x="4088" y="12337"/>
                </a:lnTo>
                <a:lnTo>
                  <a:pt x="3942" y="12312"/>
                </a:lnTo>
                <a:lnTo>
                  <a:pt x="3820" y="12264"/>
                </a:lnTo>
                <a:lnTo>
                  <a:pt x="3723" y="12191"/>
                </a:lnTo>
                <a:lnTo>
                  <a:pt x="3601" y="12118"/>
                </a:lnTo>
                <a:lnTo>
                  <a:pt x="3504" y="12045"/>
                </a:lnTo>
                <a:lnTo>
                  <a:pt x="3382" y="11996"/>
                </a:lnTo>
                <a:lnTo>
                  <a:pt x="3334" y="11996"/>
                </a:lnTo>
                <a:lnTo>
                  <a:pt x="3309" y="12020"/>
                </a:lnTo>
                <a:lnTo>
                  <a:pt x="3285" y="12045"/>
                </a:lnTo>
                <a:lnTo>
                  <a:pt x="3285" y="12142"/>
                </a:lnTo>
                <a:lnTo>
                  <a:pt x="3309" y="12215"/>
                </a:lnTo>
                <a:lnTo>
                  <a:pt x="3334" y="12288"/>
                </a:lnTo>
                <a:lnTo>
                  <a:pt x="3382" y="12337"/>
                </a:lnTo>
                <a:lnTo>
                  <a:pt x="3504" y="12458"/>
                </a:lnTo>
                <a:lnTo>
                  <a:pt x="3650" y="12556"/>
                </a:lnTo>
                <a:lnTo>
                  <a:pt x="3747" y="12629"/>
                </a:lnTo>
                <a:lnTo>
                  <a:pt x="3869" y="12677"/>
                </a:lnTo>
                <a:lnTo>
                  <a:pt x="4015" y="12702"/>
                </a:lnTo>
                <a:lnTo>
                  <a:pt x="4137" y="12702"/>
                </a:lnTo>
                <a:lnTo>
                  <a:pt x="3820" y="12969"/>
                </a:lnTo>
                <a:lnTo>
                  <a:pt x="3796" y="12921"/>
                </a:lnTo>
                <a:lnTo>
                  <a:pt x="3772" y="12872"/>
                </a:lnTo>
                <a:lnTo>
                  <a:pt x="3723" y="12848"/>
                </a:lnTo>
                <a:lnTo>
                  <a:pt x="3650" y="12823"/>
                </a:lnTo>
                <a:lnTo>
                  <a:pt x="3553" y="12823"/>
                </a:lnTo>
                <a:lnTo>
                  <a:pt x="3480" y="12799"/>
                </a:lnTo>
                <a:lnTo>
                  <a:pt x="3334" y="12702"/>
                </a:lnTo>
                <a:lnTo>
                  <a:pt x="3188" y="12580"/>
                </a:lnTo>
                <a:lnTo>
                  <a:pt x="3163" y="12556"/>
                </a:lnTo>
                <a:lnTo>
                  <a:pt x="3115" y="12531"/>
                </a:lnTo>
                <a:lnTo>
                  <a:pt x="3066" y="12507"/>
                </a:lnTo>
                <a:lnTo>
                  <a:pt x="3017" y="12483"/>
                </a:lnTo>
                <a:lnTo>
                  <a:pt x="2993" y="12483"/>
                </a:lnTo>
                <a:lnTo>
                  <a:pt x="2969" y="12507"/>
                </a:lnTo>
                <a:lnTo>
                  <a:pt x="2944" y="12604"/>
                </a:lnTo>
                <a:lnTo>
                  <a:pt x="2944" y="12677"/>
                </a:lnTo>
                <a:lnTo>
                  <a:pt x="2944" y="12726"/>
                </a:lnTo>
                <a:lnTo>
                  <a:pt x="2969" y="12799"/>
                </a:lnTo>
                <a:lnTo>
                  <a:pt x="3017" y="12872"/>
                </a:lnTo>
                <a:lnTo>
                  <a:pt x="3115" y="12969"/>
                </a:lnTo>
                <a:lnTo>
                  <a:pt x="3285" y="13115"/>
                </a:lnTo>
                <a:lnTo>
                  <a:pt x="3382" y="13164"/>
                </a:lnTo>
                <a:lnTo>
                  <a:pt x="3504" y="13213"/>
                </a:lnTo>
                <a:lnTo>
                  <a:pt x="3309" y="13310"/>
                </a:lnTo>
                <a:lnTo>
                  <a:pt x="3261" y="13286"/>
                </a:lnTo>
                <a:lnTo>
                  <a:pt x="2896" y="12969"/>
                </a:lnTo>
                <a:lnTo>
                  <a:pt x="2531" y="12629"/>
                </a:lnTo>
                <a:lnTo>
                  <a:pt x="2214" y="12312"/>
                </a:lnTo>
                <a:lnTo>
                  <a:pt x="2068" y="12118"/>
                </a:lnTo>
                <a:lnTo>
                  <a:pt x="1947" y="11947"/>
                </a:lnTo>
                <a:lnTo>
                  <a:pt x="2093" y="11777"/>
                </a:lnTo>
                <a:lnTo>
                  <a:pt x="2214" y="11607"/>
                </a:lnTo>
                <a:lnTo>
                  <a:pt x="2433" y="11242"/>
                </a:lnTo>
                <a:lnTo>
                  <a:pt x="2798" y="10779"/>
                </a:lnTo>
                <a:lnTo>
                  <a:pt x="3139" y="10317"/>
                </a:lnTo>
                <a:lnTo>
                  <a:pt x="3163" y="10293"/>
                </a:lnTo>
                <a:lnTo>
                  <a:pt x="3236" y="10244"/>
                </a:lnTo>
                <a:lnTo>
                  <a:pt x="3285" y="10147"/>
                </a:lnTo>
                <a:lnTo>
                  <a:pt x="3285" y="10074"/>
                </a:lnTo>
                <a:lnTo>
                  <a:pt x="3261" y="10025"/>
                </a:lnTo>
                <a:lnTo>
                  <a:pt x="3212" y="9976"/>
                </a:lnTo>
                <a:lnTo>
                  <a:pt x="3090" y="9855"/>
                </a:lnTo>
                <a:lnTo>
                  <a:pt x="2969" y="9709"/>
                </a:lnTo>
                <a:lnTo>
                  <a:pt x="2750" y="9441"/>
                </a:lnTo>
                <a:lnTo>
                  <a:pt x="2628" y="9246"/>
                </a:lnTo>
                <a:lnTo>
                  <a:pt x="2628" y="9222"/>
                </a:lnTo>
                <a:lnTo>
                  <a:pt x="2628" y="9149"/>
                </a:lnTo>
                <a:lnTo>
                  <a:pt x="2604" y="9076"/>
                </a:lnTo>
                <a:lnTo>
                  <a:pt x="2579" y="9003"/>
                </a:lnTo>
                <a:lnTo>
                  <a:pt x="2506" y="8954"/>
                </a:lnTo>
                <a:lnTo>
                  <a:pt x="2409" y="8930"/>
                </a:lnTo>
                <a:lnTo>
                  <a:pt x="1460" y="8881"/>
                </a:lnTo>
                <a:lnTo>
                  <a:pt x="998" y="8808"/>
                </a:lnTo>
                <a:lnTo>
                  <a:pt x="754" y="8784"/>
                </a:lnTo>
                <a:lnTo>
                  <a:pt x="535" y="8711"/>
                </a:lnTo>
                <a:lnTo>
                  <a:pt x="535" y="8614"/>
                </a:lnTo>
                <a:lnTo>
                  <a:pt x="511" y="8492"/>
                </a:lnTo>
                <a:lnTo>
                  <a:pt x="462" y="8273"/>
                </a:lnTo>
                <a:lnTo>
                  <a:pt x="462" y="7908"/>
                </a:lnTo>
                <a:lnTo>
                  <a:pt x="462" y="7567"/>
                </a:lnTo>
                <a:lnTo>
                  <a:pt x="511" y="7105"/>
                </a:lnTo>
                <a:lnTo>
                  <a:pt x="535" y="6862"/>
                </a:lnTo>
                <a:lnTo>
                  <a:pt x="535" y="6740"/>
                </a:lnTo>
                <a:lnTo>
                  <a:pt x="511" y="6619"/>
                </a:lnTo>
                <a:lnTo>
                  <a:pt x="681" y="6570"/>
                </a:lnTo>
                <a:lnTo>
                  <a:pt x="1046" y="6497"/>
                </a:lnTo>
                <a:lnTo>
                  <a:pt x="949" y="6643"/>
                </a:lnTo>
                <a:lnTo>
                  <a:pt x="876" y="6789"/>
                </a:lnTo>
                <a:lnTo>
                  <a:pt x="754" y="7105"/>
                </a:lnTo>
                <a:lnTo>
                  <a:pt x="754" y="7203"/>
                </a:lnTo>
                <a:lnTo>
                  <a:pt x="779" y="7227"/>
                </a:lnTo>
                <a:lnTo>
                  <a:pt x="803" y="7276"/>
                </a:lnTo>
                <a:lnTo>
                  <a:pt x="876" y="7324"/>
                </a:lnTo>
                <a:lnTo>
                  <a:pt x="973" y="7324"/>
                </a:lnTo>
                <a:lnTo>
                  <a:pt x="1022" y="7300"/>
                </a:lnTo>
                <a:lnTo>
                  <a:pt x="1046" y="7276"/>
                </a:lnTo>
                <a:lnTo>
                  <a:pt x="1095" y="7203"/>
                </a:lnTo>
                <a:lnTo>
                  <a:pt x="1168" y="6984"/>
                </a:lnTo>
                <a:lnTo>
                  <a:pt x="1265" y="6765"/>
                </a:lnTo>
                <a:lnTo>
                  <a:pt x="1338" y="6619"/>
                </a:lnTo>
                <a:lnTo>
                  <a:pt x="1436" y="6448"/>
                </a:lnTo>
                <a:lnTo>
                  <a:pt x="1606" y="6424"/>
                </a:lnTo>
                <a:lnTo>
                  <a:pt x="1509" y="6570"/>
                </a:lnTo>
                <a:lnTo>
                  <a:pt x="1436" y="6740"/>
                </a:lnTo>
                <a:lnTo>
                  <a:pt x="1387" y="6911"/>
                </a:lnTo>
                <a:lnTo>
                  <a:pt x="1338" y="7057"/>
                </a:lnTo>
                <a:lnTo>
                  <a:pt x="1338" y="7105"/>
                </a:lnTo>
                <a:lnTo>
                  <a:pt x="1363" y="7154"/>
                </a:lnTo>
                <a:lnTo>
                  <a:pt x="1387" y="7203"/>
                </a:lnTo>
                <a:lnTo>
                  <a:pt x="1436" y="7251"/>
                </a:lnTo>
                <a:lnTo>
                  <a:pt x="1484" y="7276"/>
                </a:lnTo>
                <a:lnTo>
                  <a:pt x="1557" y="7276"/>
                </a:lnTo>
                <a:lnTo>
                  <a:pt x="1630" y="7227"/>
                </a:lnTo>
                <a:lnTo>
                  <a:pt x="1679" y="7178"/>
                </a:lnTo>
                <a:lnTo>
                  <a:pt x="1679" y="7154"/>
                </a:lnTo>
                <a:lnTo>
                  <a:pt x="1728" y="6935"/>
                </a:lnTo>
                <a:lnTo>
                  <a:pt x="1801" y="6716"/>
                </a:lnTo>
                <a:lnTo>
                  <a:pt x="1898" y="6570"/>
                </a:lnTo>
                <a:lnTo>
                  <a:pt x="1947" y="6424"/>
                </a:lnTo>
                <a:lnTo>
                  <a:pt x="2093" y="6424"/>
                </a:lnTo>
                <a:lnTo>
                  <a:pt x="2044" y="6546"/>
                </a:lnTo>
                <a:lnTo>
                  <a:pt x="1947" y="6813"/>
                </a:lnTo>
                <a:lnTo>
                  <a:pt x="1922" y="6935"/>
                </a:lnTo>
                <a:lnTo>
                  <a:pt x="1898" y="7057"/>
                </a:lnTo>
                <a:lnTo>
                  <a:pt x="1922" y="7105"/>
                </a:lnTo>
                <a:lnTo>
                  <a:pt x="1947" y="7154"/>
                </a:lnTo>
                <a:lnTo>
                  <a:pt x="2020" y="7203"/>
                </a:lnTo>
                <a:lnTo>
                  <a:pt x="2117" y="7203"/>
                </a:lnTo>
                <a:lnTo>
                  <a:pt x="2166" y="7178"/>
                </a:lnTo>
                <a:lnTo>
                  <a:pt x="2190" y="7130"/>
                </a:lnTo>
                <a:lnTo>
                  <a:pt x="2239" y="6935"/>
                </a:lnTo>
                <a:lnTo>
                  <a:pt x="2287" y="6716"/>
                </a:lnTo>
                <a:lnTo>
                  <a:pt x="2336" y="6546"/>
                </a:lnTo>
                <a:lnTo>
                  <a:pt x="2360" y="6400"/>
                </a:lnTo>
                <a:lnTo>
                  <a:pt x="2482" y="6375"/>
                </a:lnTo>
                <a:lnTo>
                  <a:pt x="2531" y="6351"/>
                </a:lnTo>
                <a:lnTo>
                  <a:pt x="2579" y="6302"/>
                </a:lnTo>
                <a:lnTo>
                  <a:pt x="2604" y="6254"/>
                </a:lnTo>
                <a:lnTo>
                  <a:pt x="2604" y="6205"/>
                </a:lnTo>
                <a:lnTo>
                  <a:pt x="2652" y="6132"/>
                </a:lnTo>
                <a:lnTo>
                  <a:pt x="2677" y="6059"/>
                </a:lnTo>
                <a:lnTo>
                  <a:pt x="2677" y="5913"/>
                </a:lnTo>
                <a:lnTo>
                  <a:pt x="2701" y="5767"/>
                </a:lnTo>
                <a:lnTo>
                  <a:pt x="2798" y="5499"/>
                </a:lnTo>
                <a:lnTo>
                  <a:pt x="2993" y="4964"/>
                </a:lnTo>
                <a:lnTo>
                  <a:pt x="3090" y="4891"/>
                </a:lnTo>
                <a:lnTo>
                  <a:pt x="3139" y="4794"/>
                </a:lnTo>
                <a:lnTo>
                  <a:pt x="3139" y="4745"/>
                </a:lnTo>
                <a:lnTo>
                  <a:pt x="3139" y="4696"/>
                </a:lnTo>
                <a:lnTo>
                  <a:pt x="3115" y="4648"/>
                </a:lnTo>
                <a:lnTo>
                  <a:pt x="3066" y="4575"/>
                </a:lnTo>
                <a:lnTo>
                  <a:pt x="2750" y="4234"/>
                </a:lnTo>
                <a:lnTo>
                  <a:pt x="2433" y="3893"/>
                </a:lnTo>
                <a:lnTo>
                  <a:pt x="2117" y="3528"/>
                </a:lnTo>
                <a:lnTo>
                  <a:pt x="1801" y="3188"/>
                </a:lnTo>
                <a:lnTo>
                  <a:pt x="1971" y="3042"/>
                </a:lnTo>
                <a:lnTo>
                  <a:pt x="2141" y="2871"/>
                </a:lnTo>
                <a:lnTo>
                  <a:pt x="2433" y="2506"/>
                </a:lnTo>
                <a:lnTo>
                  <a:pt x="2604" y="2336"/>
                </a:lnTo>
                <a:lnTo>
                  <a:pt x="2774" y="2166"/>
                </a:lnTo>
                <a:lnTo>
                  <a:pt x="2944" y="2044"/>
                </a:lnTo>
                <a:lnTo>
                  <a:pt x="3163" y="1947"/>
                </a:lnTo>
                <a:lnTo>
                  <a:pt x="3236" y="1922"/>
                </a:lnTo>
                <a:lnTo>
                  <a:pt x="3261" y="1922"/>
                </a:lnTo>
                <a:lnTo>
                  <a:pt x="3115" y="2020"/>
                </a:lnTo>
                <a:lnTo>
                  <a:pt x="2993" y="2117"/>
                </a:lnTo>
                <a:lnTo>
                  <a:pt x="2847" y="2263"/>
                </a:lnTo>
                <a:lnTo>
                  <a:pt x="2725" y="2409"/>
                </a:lnTo>
                <a:lnTo>
                  <a:pt x="2701" y="2506"/>
                </a:lnTo>
                <a:lnTo>
                  <a:pt x="2701" y="2579"/>
                </a:lnTo>
                <a:lnTo>
                  <a:pt x="2701" y="2652"/>
                </a:lnTo>
                <a:lnTo>
                  <a:pt x="2750" y="2701"/>
                </a:lnTo>
                <a:lnTo>
                  <a:pt x="2798" y="2725"/>
                </a:lnTo>
                <a:lnTo>
                  <a:pt x="2871" y="2725"/>
                </a:lnTo>
                <a:lnTo>
                  <a:pt x="2944" y="2677"/>
                </a:lnTo>
                <a:lnTo>
                  <a:pt x="2993" y="2628"/>
                </a:lnTo>
                <a:lnTo>
                  <a:pt x="3090" y="2506"/>
                </a:lnTo>
                <a:lnTo>
                  <a:pt x="3212" y="2360"/>
                </a:lnTo>
                <a:lnTo>
                  <a:pt x="3358" y="2239"/>
                </a:lnTo>
                <a:lnTo>
                  <a:pt x="3553" y="2117"/>
                </a:lnTo>
                <a:lnTo>
                  <a:pt x="3626" y="2166"/>
                </a:lnTo>
                <a:lnTo>
                  <a:pt x="3504" y="2263"/>
                </a:lnTo>
                <a:lnTo>
                  <a:pt x="3407" y="2336"/>
                </a:lnTo>
                <a:lnTo>
                  <a:pt x="3285" y="2458"/>
                </a:lnTo>
                <a:lnTo>
                  <a:pt x="3188" y="2579"/>
                </a:lnTo>
                <a:lnTo>
                  <a:pt x="3115" y="2725"/>
                </a:lnTo>
                <a:lnTo>
                  <a:pt x="3090" y="2798"/>
                </a:lnTo>
                <a:lnTo>
                  <a:pt x="3090" y="2871"/>
                </a:lnTo>
                <a:lnTo>
                  <a:pt x="3115" y="2920"/>
                </a:lnTo>
                <a:lnTo>
                  <a:pt x="3139" y="2944"/>
                </a:lnTo>
                <a:lnTo>
                  <a:pt x="3212" y="2969"/>
                </a:lnTo>
                <a:lnTo>
                  <a:pt x="3285" y="2969"/>
                </a:lnTo>
                <a:lnTo>
                  <a:pt x="3358" y="2944"/>
                </a:lnTo>
                <a:lnTo>
                  <a:pt x="3431" y="2847"/>
                </a:lnTo>
                <a:lnTo>
                  <a:pt x="3480" y="2750"/>
                </a:lnTo>
                <a:lnTo>
                  <a:pt x="3577" y="2652"/>
                </a:lnTo>
                <a:lnTo>
                  <a:pt x="3674" y="2555"/>
                </a:lnTo>
                <a:lnTo>
                  <a:pt x="3869" y="2360"/>
                </a:lnTo>
                <a:lnTo>
                  <a:pt x="3966" y="2433"/>
                </a:lnTo>
                <a:lnTo>
                  <a:pt x="4112" y="2506"/>
                </a:lnTo>
                <a:lnTo>
                  <a:pt x="3893" y="2628"/>
                </a:lnTo>
                <a:lnTo>
                  <a:pt x="3699" y="2750"/>
                </a:lnTo>
                <a:lnTo>
                  <a:pt x="3553" y="2871"/>
                </a:lnTo>
                <a:lnTo>
                  <a:pt x="3407" y="3017"/>
                </a:lnTo>
                <a:lnTo>
                  <a:pt x="3334" y="3115"/>
                </a:lnTo>
                <a:lnTo>
                  <a:pt x="3309" y="3188"/>
                </a:lnTo>
                <a:lnTo>
                  <a:pt x="3309" y="3285"/>
                </a:lnTo>
                <a:lnTo>
                  <a:pt x="3334" y="3382"/>
                </a:lnTo>
                <a:lnTo>
                  <a:pt x="3382" y="3431"/>
                </a:lnTo>
                <a:lnTo>
                  <a:pt x="3455" y="3455"/>
                </a:lnTo>
                <a:lnTo>
                  <a:pt x="3528" y="3431"/>
                </a:lnTo>
                <a:lnTo>
                  <a:pt x="3577" y="3382"/>
                </a:lnTo>
                <a:lnTo>
                  <a:pt x="3674" y="3261"/>
                </a:lnTo>
                <a:lnTo>
                  <a:pt x="3747" y="3139"/>
                </a:lnTo>
                <a:lnTo>
                  <a:pt x="3869" y="3042"/>
                </a:lnTo>
                <a:lnTo>
                  <a:pt x="3991" y="2969"/>
                </a:lnTo>
                <a:lnTo>
                  <a:pt x="4185" y="2847"/>
                </a:lnTo>
                <a:lnTo>
                  <a:pt x="4380" y="2701"/>
                </a:lnTo>
                <a:lnTo>
                  <a:pt x="4623" y="2871"/>
                </a:lnTo>
                <a:lnTo>
                  <a:pt x="4356" y="3066"/>
                </a:lnTo>
                <a:lnTo>
                  <a:pt x="4234" y="3139"/>
                </a:lnTo>
                <a:lnTo>
                  <a:pt x="4088" y="3261"/>
                </a:lnTo>
                <a:lnTo>
                  <a:pt x="3966" y="3382"/>
                </a:lnTo>
                <a:lnTo>
                  <a:pt x="3942" y="3455"/>
                </a:lnTo>
                <a:lnTo>
                  <a:pt x="3918" y="3528"/>
                </a:lnTo>
                <a:lnTo>
                  <a:pt x="3942" y="3577"/>
                </a:lnTo>
                <a:lnTo>
                  <a:pt x="3966" y="3601"/>
                </a:lnTo>
                <a:lnTo>
                  <a:pt x="4015" y="3626"/>
                </a:lnTo>
                <a:lnTo>
                  <a:pt x="4064" y="3626"/>
                </a:lnTo>
                <a:lnTo>
                  <a:pt x="4112" y="3601"/>
                </a:lnTo>
                <a:lnTo>
                  <a:pt x="4161" y="3553"/>
                </a:lnTo>
                <a:lnTo>
                  <a:pt x="4258" y="3480"/>
                </a:lnTo>
                <a:lnTo>
                  <a:pt x="4380" y="3358"/>
                </a:lnTo>
                <a:lnTo>
                  <a:pt x="4526" y="3261"/>
                </a:lnTo>
                <a:lnTo>
                  <a:pt x="4842" y="3042"/>
                </a:lnTo>
                <a:lnTo>
                  <a:pt x="4891" y="3066"/>
                </a:lnTo>
                <a:lnTo>
                  <a:pt x="4964" y="3090"/>
                </a:lnTo>
                <a:lnTo>
                  <a:pt x="5037" y="3090"/>
                </a:lnTo>
                <a:lnTo>
                  <a:pt x="5110" y="3042"/>
                </a:lnTo>
                <a:lnTo>
                  <a:pt x="5159" y="2993"/>
                </a:lnTo>
                <a:lnTo>
                  <a:pt x="5378" y="2896"/>
                </a:lnTo>
                <a:lnTo>
                  <a:pt x="5645" y="2798"/>
                </a:lnTo>
                <a:lnTo>
                  <a:pt x="6156" y="2652"/>
                </a:lnTo>
                <a:lnTo>
                  <a:pt x="6229" y="2604"/>
                </a:lnTo>
                <a:lnTo>
                  <a:pt x="6278" y="2531"/>
                </a:lnTo>
                <a:lnTo>
                  <a:pt x="6302" y="2506"/>
                </a:lnTo>
                <a:lnTo>
                  <a:pt x="6351" y="2360"/>
                </a:lnTo>
                <a:lnTo>
                  <a:pt x="6400" y="2214"/>
                </a:lnTo>
                <a:lnTo>
                  <a:pt x="6424" y="1922"/>
                </a:lnTo>
                <a:lnTo>
                  <a:pt x="6473" y="1314"/>
                </a:lnTo>
                <a:lnTo>
                  <a:pt x="6546" y="876"/>
                </a:lnTo>
                <a:lnTo>
                  <a:pt x="6570" y="633"/>
                </a:lnTo>
                <a:lnTo>
                  <a:pt x="6570" y="535"/>
                </a:lnTo>
                <a:lnTo>
                  <a:pt x="6570" y="414"/>
                </a:lnTo>
                <a:close/>
                <a:moveTo>
                  <a:pt x="17519" y="12093"/>
                </a:moveTo>
                <a:lnTo>
                  <a:pt x="17544" y="12142"/>
                </a:lnTo>
                <a:lnTo>
                  <a:pt x="17592" y="12191"/>
                </a:lnTo>
                <a:lnTo>
                  <a:pt x="17665" y="12215"/>
                </a:lnTo>
                <a:lnTo>
                  <a:pt x="17738" y="12215"/>
                </a:lnTo>
                <a:lnTo>
                  <a:pt x="18030" y="12239"/>
                </a:lnTo>
                <a:lnTo>
                  <a:pt x="18322" y="12312"/>
                </a:lnTo>
                <a:lnTo>
                  <a:pt x="18590" y="12434"/>
                </a:lnTo>
                <a:lnTo>
                  <a:pt x="18712" y="12507"/>
                </a:lnTo>
                <a:lnTo>
                  <a:pt x="18809" y="12604"/>
                </a:lnTo>
                <a:lnTo>
                  <a:pt x="18906" y="12702"/>
                </a:lnTo>
                <a:lnTo>
                  <a:pt x="18979" y="12799"/>
                </a:lnTo>
                <a:lnTo>
                  <a:pt x="19052" y="12921"/>
                </a:lnTo>
                <a:lnTo>
                  <a:pt x="19101" y="13042"/>
                </a:lnTo>
                <a:lnTo>
                  <a:pt x="19125" y="13188"/>
                </a:lnTo>
                <a:lnTo>
                  <a:pt x="19150" y="13334"/>
                </a:lnTo>
                <a:lnTo>
                  <a:pt x="19150" y="13480"/>
                </a:lnTo>
                <a:lnTo>
                  <a:pt x="19125" y="13651"/>
                </a:lnTo>
                <a:lnTo>
                  <a:pt x="19052" y="13870"/>
                </a:lnTo>
                <a:lnTo>
                  <a:pt x="18955" y="14089"/>
                </a:lnTo>
                <a:lnTo>
                  <a:pt x="18809" y="14283"/>
                </a:lnTo>
                <a:lnTo>
                  <a:pt x="18663" y="14454"/>
                </a:lnTo>
                <a:lnTo>
                  <a:pt x="18493" y="14624"/>
                </a:lnTo>
                <a:lnTo>
                  <a:pt x="18298" y="14770"/>
                </a:lnTo>
                <a:lnTo>
                  <a:pt x="18103" y="14867"/>
                </a:lnTo>
                <a:lnTo>
                  <a:pt x="17884" y="14965"/>
                </a:lnTo>
                <a:lnTo>
                  <a:pt x="17738" y="14989"/>
                </a:lnTo>
                <a:lnTo>
                  <a:pt x="17446" y="14989"/>
                </a:lnTo>
                <a:lnTo>
                  <a:pt x="17300" y="14965"/>
                </a:lnTo>
                <a:lnTo>
                  <a:pt x="17154" y="14916"/>
                </a:lnTo>
                <a:lnTo>
                  <a:pt x="17033" y="14843"/>
                </a:lnTo>
                <a:lnTo>
                  <a:pt x="16911" y="14746"/>
                </a:lnTo>
                <a:lnTo>
                  <a:pt x="16814" y="14648"/>
                </a:lnTo>
                <a:lnTo>
                  <a:pt x="16619" y="14429"/>
                </a:lnTo>
                <a:lnTo>
                  <a:pt x="16449" y="14186"/>
                </a:lnTo>
                <a:lnTo>
                  <a:pt x="16351" y="13894"/>
                </a:lnTo>
                <a:lnTo>
                  <a:pt x="16303" y="13626"/>
                </a:lnTo>
                <a:lnTo>
                  <a:pt x="16303" y="13456"/>
                </a:lnTo>
                <a:lnTo>
                  <a:pt x="16303" y="13286"/>
                </a:lnTo>
                <a:lnTo>
                  <a:pt x="16351" y="13115"/>
                </a:lnTo>
                <a:lnTo>
                  <a:pt x="16424" y="12969"/>
                </a:lnTo>
                <a:lnTo>
                  <a:pt x="16497" y="12823"/>
                </a:lnTo>
                <a:lnTo>
                  <a:pt x="16595" y="12677"/>
                </a:lnTo>
                <a:lnTo>
                  <a:pt x="16692" y="12556"/>
                </a:lnTo>
                <a:lnTo>
                  <a:pt x="16814" y="12434"/>
                </a:lnTo>
                <a:lnTo>
                  <a:pt x="16960" y="12312"/>
                </a:lnTo>
                <a:lnTo>
                  <a:pt x="17130" y="12215"/>
                </a:lnTo>
                <a:lnTo>
                  <a:pt x="17300" y="12142"/>
                </a:lnTo>
                <a:lnTo>
                  <a:pt x="17495" y="12093"/>
                </a:lnTo>
                <a:close/>
                <a:moveTo>
                  <a:pt x="7008" y="0"/>
                </a:moveTo>
                <a:lnTo>
                  <a:pt x="6692" y="24"/>
                </a:lnTo>
                <a:lnTo>
                  <a:pt x="6521" y="73"/>
                </a:lnTo>
                <a:lnTo>
                  <a:pt x="6375" y="122"/>
                </a:lnTo>
                <a:lnTo>
                  <a:pt x="6327" y="146"/>
                </a:lnTo>
                <a:lnTo>
                  <a:pt x="6302" y="170"/>
                </a:lnTo>
                <a:lnTo>
                  <a:pt x="6278" y="219"/>
                </a:lnTo>
                <a:lnTo>
                  <a:pt x="6278" y="268"/>
                </a:lnTo>
                <a:lnTo>
                  <a:pt x="6205" y="365"/>
                </a:lnTo>
                <a:lnTo>
                  <a:pt x="6156" y="462"/>
                </a:lnTo>
                <a:lnTo>
                  <a:pt x="6108" y="608"/>
                </a:lnTo>
                <a:lnTo>
                  <a:pt x="6083" y="730"/>
                </a:lnTo>
                <a:lnTo>
                  <a:pt x="6035" y="1265"/>
                </a:lnTo>
                <a:lnTo>
                  <a:pt x="5937" y="1776"/>
                </a:lnTo>
                <a:lnTo>
                  <a:pt x="5913" y="2020"/>
                </a:lnTo>
                <a:lnTo>
                  <a:pt x="5913" y="2287"/>
                </a:lnTo>
                <a:lnTo>
                  <a:pt x="5670" y="2360"/>
                </a:lnTo>
                <a:lnTo>
                  <a:pt x="5451" y="2458"/>
                </a:lnTo>
                <a:lnTo>
                  <a:pt x="4988" y="2677"/>
                </a:lnTo>
                <a:lnTo>
                  <a:pt x="4161" y="2093"/>
                </a:lnTo>
                <a:lnTo>
                  <a:pt x="3966" y="1947"/>
                </a:lnTo>
                <a:lnTo>
                  <a:pt x="3723" y="1776"/>
                </a:lnTo>
                <a:lnTo>
                  <a:pt x="3601" y="1703"/>
                </a:lnTo>
                <a:lnTo>
                  <a:pt x="3480" y="1630"/>
                </a:lnTo>
                <a:lnTo>
                  <a:pt x="3334" y="1606"/>
                </a:lnTo>
                <a:lnTo>
                  <a:pt x="3236" y="1606"/>
                </a:lnTo>
                <a:lnTo>
                  <a:pt x="3163" y="1557"/>
                </a:lnTo>
                <a:lnTo>
                  <a:pt x="3042" y="1557"/>
                </a:lnTo>
                <a:lnTo>
                  <a:pt x="2944" y="1606"/>
                </a:lnTo>
                <a:lnTo>
                  <a:pt x="2823" y="1679"/>
                </a:lnTo>
                <a:lnTo>
                  <a:pt x="2604" y="1825"/>
                </a:lnTo>
                <a:lnTo>
                  <a:pt x="2409" y="1995"/>
                </a:lnTo>
                <a:lnTo>
                  <a:pt x="2239" y="2190"/>
                </a:lnTo>
                <a:lnTo>
                  <a:pt x="1849" y="2604"/>
                </a:lnTo>
                <a:lnTo>
                  <a:pt x="1655" y="2798"/>
                </a:lnTo>
                <a:lnTo>
                  <a:pt x="1484" y="3042"/>
                </a:lnTo>
                <a:lnTo>
                  <a:pt x="1436" y="3066"/>
                </a:lnTo>
                <a:lnTo>
                  <a:pt x="1387" y="3115"/>
                </a:lnTo>
                <a:lnTo>
                  <a:pt x="1363" y="3163"/>
                </a:lnTo>
                <a:lnTo>
                  <a:pt x="1387" y="3236"/>
                </a:lnTo>
                <a:lnTo>
                  <a:pt x="1509" y="3455"/>
                </a:lnTo>
                <a:lnTo>
                  <a:pt x="1655" y="3650"/>
                </a:lnTo>
                <a:lnTo>
                  <a:pt x="1971" y="4039"/>
                </a:lnTo>
                <a:lnTo>
                  <a:pt x="2287" y="4477"/>
                </a:lnTo>
                <a:lnTo>
                  <a:pt x="2482" y="4672"/>
                </a:lnTo>
                <a:lnTo>
                  <a:pt x="2652" y="4867"/>
                </a:lnTo>
                <a:lnTo>
                  <a:pt x="2531" y="5061"/>
                </a:lnTo>
                <a:lnTo>
                  <a:pt x="2433" y="5280"/>
                </a:lnTo>
                <a:lnTo>
                  <a:pt x="2312" y="5597"/>
                </a:lnTo>
                <a:lnTo>
                  <a:pt x="2263" y="5791"/>
                </a:lnTo>
                <a:lnTo>
                  <a:pt x="2263" y="5962"/>
                </a:lnTo>
                <a:lnTo>
                  <a:pt x="1995" y="5962"/>
                </a:lnTo>
                <a:lnTo>
                  <a:pt x="1703" y="5986"/>
                </a:lnTo>
                <a:lnTo>
                  <a:pt x="1192" y="6083"/>
                </a:lnTo>
                <a:lnTo>
                  <a:pt x="973" y="6108"/>
                </a:lnTo>
                <a:lnTo>
                  <a:pt x="706" y="6181"/>
                </a:lnTo>
                <a:lnTo>
                  <a:pt x="584" y="6229"/>
                </a:lnTo>
                <a:lnTo>
                  <a:pt x="462" y="6278"/>
                </a:lnTo>
                <a:lnTo>
                  <a:pt x="365" y="6351"/>
                </a:lnTo>
                <a:lnTo>
                  <a:pt x="292" y="6424"/>
                </a:lnTo>
                <a:lnTo>
                  <a:pt x="243" y="6448"/>
                </a:lnTo>
                <a:lnTo>
                  <a:pt x="195" y="6473"/>
                </a:lnTo>
                <a:lnTo>
                  <a:pt x="146" y="6570"/>
                </a:lnTo>
                <a:lnTo>
                  <a:pt x="97" y="6692"/>
                </a:lnTo>
                <a:lnTo>
                  <a:pt x="73" y="6935"/>
                </a:lnTo>
                <a:lnTo>
                  <a:pt x="0" y="7738"/>
                </a:lnTo>
                <a:lnTo>
                  <a:pt x="0" y="8005"/>
                </a:lnTo>
                <a:lnTo>
                  <a:pt x="0" y="8346"/>
                </a:lnTo>
                <a:lnTo>
                  <a:pt x="24" y="8492"/>
                </a:lnTo>
                <a:lnTo>
                  <a:pt x="73" y="8638"/>
                </a:lnTo>
                <a:lnTo>
                  <a:pt x="122" y="8760"/>
                </a:lnTo>
                <a:lnTo>
                  <a:pt x="243" y="8833"/>
                </a:lnTo>
                <a:lnTo>
                  <a:pt x="219" y="8906"/>
                </a:lnTo>
                <a:lnTo>
                  <a:pt x="243" y="8954"/>
                </a:lnTo>
                <a:lnTo>
                  <a:pt x="268" y="9003"/>
                </a:lnTo>
                <a:lnTo>
                  <a:pt x="316" y="9027"/>
                </a:lnTo>
                <a:lnTo>
                  <a:pt x="560" y="9125"/>
                </a:lnTo>
                <a:lnTo>
                  <a:pt x="779" y="9198"/>
                </a:lnTo>
                <a:lnTo>
                  <a:pt x="1046" y="9246"/>
                </a:lnTo>
                <a:lnTo>
                  <a:pt x="1290" y="9271"/>
                </a:lnTo>
                <a:lnTo>
                  <a:pt x="1801" y="9344"/>
                </a:lnTo>
                <a:lnTo>
                  <a:pt x="2312" y="9368"/>
                </a:lnTo>
                <a:lnTo>
                  <a:pt x="2385" y="9538"/>
                </a:lnTo>
                <a:lnTo>
                  <a:pt x="2458" y="9660"/>
                </a:lnTo>
                <a:lnTo>
                  <a:pt x="2628" y="9952"/>
                </a:lnTo>
                <a:lnTo>
                  <a:pt x="2847" y="10195"/>
                </a:lnTo>
                <a:lnTo>
                  <a:pt x="2652" y="10366"/>
                </a:lnTo>
                <a:lnTo>
                  <a:pt x="2506" y="10560"/>
                </a:lnTo>
                <a:lnTo>
                  <a:pt x="2190" y="10925"/>
                </a:lnTo>
                <a:lnTo>
                  <a:pt x="1849" y="11363"/>
                </a:lnTo>
                <a:lnTo>
                  <a:pt x="1679" y="11558"/>
                </a:lnTo>
                <a:lnTo>
                  <a:pt x="1630" y="11680"/>
                </a:lnTo>
                <a:lnTo>
                  <a:pt x="1582" y="11777"/>
                </a:lnTo>
                <a:lnTo>
                  <a:pt x="1582" y="11850"/>
                </a:lnTo>
                <a:lnTo>
                  <a:pt x="1606" y="11923"/>
                </a:lnTo>
                <a:lnTo>
                  <a:pt x="1606" y="12045"/>
                </a:lnTo>
                <a:lnTo>
                  <a:pt x="1630" y="12166"/>
                </a:lnTo>
                <a:lnTo>
                  <a:pt x="1679" y="12264"/>
                </a:lnTo>
                <a:lnTo>
                  <a:pt x="1752" y="12385"/>
                </a:lnTo>
                <a:lnTo>
                  <a:pt x="1922" y="12604"/>
                </a:lnTo>
                <a:lnTo>
                  <a:pt x="2093" y="12775"/>
                </a:lnTo>
                <a:lnTo>
                  <a:pt x="2312" y="13018"/>
                </a:lnTo>
                <a:lnTo>
                  <a:pt x="2531" y="13237"/>
                </a:lnTo>
                <a:lnTo>
                  <a:pt x="2798" y="13456"/>
                </a:lnTo>
                <a:lnTo>
                  <a:pt x="3042" y="13651"/>
                </a:lnTo>
                <a:lnTo>
                  <a:pt x="3090" y="13699"/>
                </a:lnTo>
                <a:lnTo>
                  <a:pt x="3139" y="13699"/>
                </a:lnTo>
                <a:lnTo>
                  <a:pt x="3236" y="13675"/>
                </a:lnTo>
                <a:lnTo>
                  <a:pt x="3358" y="13699"/>
                </a:lnTo>
                <a:lnTo>
                  <a:pt x="3455" y="13675"/>
                </a:lnTo>
                <a:lnTo>
                  <a:pt x="3577" y="13651"/>
                </a:lnTo>
                <a:lnTo>
                  <a:pt x="3699" y="13602"/>
                </a:lnTo>
                <a:lnTo>
                  <a:pt x="3918" y="13456"/>
                </a:lnTo>
                <a:lnTo>
                  <a:pt x="4088" y="13334"/>
                </a:lnTo>
                <a:lnTo>
                  <a:pt x="4331" y="13140"/>
                </a:lnTo>
                <a:lnTo>
                  <a:pt x="4575" y="12921"/>
                </a:lnTo>
                <a:lnTo>
                  <a:pt x="5013" y="12434"/>
                </a:lnTo>
                <a:lnTo>
                  <a:pt x="5110" y="12531"/>
                </a:lnTo>
                <a:lnTo>
                  <a:pt x="5232" y="12580"/>
                </a:lnTo>
                <a:lnTo>
                  <a:pt x="5451" y="12677"/>
                </a:lnTo>
                <a:lnTo>
                  <a:pt x="5767" y="12823"/>
                </a:lnTo>
                <a:lnTo>
                  <a:pt x="5937" y="12872"/>
                </a:lnTo>
                <a:lnTo>
                  <a:pt x="6108" y="12896"/>
                </a:lnTo>
                <a:lnTo>
                  <a:pt x="6156" y="13091"/>
                </a:lnTo>
                <a:lnTo>
                  <a:pt x="6181" y="13261"/>
                </a:lnTo>
                <a:lnTo>
                  <a:pt x="6254" y="13651"/>
                </a:lnTo>
                <a:lnTo>
                  <a:pt x="6302" y="14040"/>
                </a:lnTo>
                <a:lnTo>
                  <a:pt x="6302" y="14259"/>
                </a:lnTo>
                <a:lnTo>
                  <a:pt x="6302" y="14502"/>
                </a:lnTo>
                <a:lnTo>
                  <a:pt x="6327" y="14600"/>
                </a:lnTo>
                <a:lnTo>
                  <a:pt x="6351" y="14721"/>
                </a:lnTo>
                <a:lnTo>
                  <a:pt x="6400" y="14794"/>
                </a:lnTo>
                <a:lnTo>
                  <a:pt x="6473" y="14867"/>
                </a:lnTo>
                <a:lnTo>
                  <a:pt x="6497" y="14892"/>
                </a:lnTo>
                <a:lnTo>
                  <a:pt x="6521" y="14940"/>
                </a:lnTo>
                <a:lnTo>
                  <a:pt x="6619" y="14989"/>
                </a:lnTo>
                <a:lnTo>
                  <a:pt x="6716" y="15038"/>
                </a:lnTo>
                <a:lnTo>
                  <a:pt x="6838" y="15062"/>
                </a:lnTo>
                <a:lnTo>
                  <a:pt x="6959" y="15086"/>
                </a:lnTo>
                <a:lnTo>
                  <a:pt x="7203" y="15086"/>
                </a:lnTo>
                <a:lnTo>
                  <a:pt x="7421" y="15062"/>
                </a:lnTo>
                <a:lnTo>
                  <a:pt x="8030" y="15038"/>
                </a:lnTo>
                <a:lnTo>
                  <a:pt x="8638" y="15038"/>
                </a:lnTo>
                <a:lnTo>
                  <a:pt x="8735" y="15013"/>
                </a:lnTo>
                <a:lnTo>
                  <a:pt x="8808" y="14965"/>
                </a:lnTo>
                <a:lnTo>
                  <a:pt x="8857" y="14867"/>
                </a:lnTo>
                <a:lnTo>
                  <a:pt x="8881" y="14794"/>
                </a:lnTo>
                <a:lnTo>
                  <a:pt x="8906" y="14770"/>
                </a:lnTo>
                <a:lnTo>
                  <a:pt x="8979" y="14673"/>
                </a:lnTo>
                <a:lnTo>
                  <a:pt x="9027" y="14551"/>
                </a:lnTo>
                <a:lnTo>
                  <a:pt x="9100" y="14283"/>
                </a:lnTo>
                <a:lnTo>
                  <a:pt x="9149" y="13772"/>
                </a:lnTo>
                <a:lnTo>
                  <a:pt x="9222" y="13286"/>
                </a:lnTo>
                <a:lnTo>
                  <a:pt x="9246" y="13042"/>
                </a:lnTo>
                <a:lnTo>
                  <a:pt x="9246" y="12799"/>
                </a:lnTo>
                <a:lnTo>
                  <a:pt x="9514" y="12799"/>
                </a:lnTo>
                <a:lnTo>
                  <a:pt x="9757" y="12726"/>
                </a:lnTo>
                <a:lnTo>
                  <a:pt x="10001" y="12629"/>
                </a:lnTo>
                <a:lnTo>
                  <a:pt x="10122" y="12556"/>
                </a:lnTo>
                <a:lnTo>
                  <a:pt x="10220" y="12483"/>
                </a:lnTo>
                <a:lnTo>
                  <a:pt x="10341" y="12604"/>
                </a:lnTo>
                <a:lnTo>
                  <a:pt x="10487" y="12726"/>
                </a:lnTo>
                <a:lnTo>
                  <a:pt x="10779" y="12945"/>
                </a:lnTo>
                <a:lnTo>
                  <a:pt x="11290" y="13310"/>
                </a:lnTo>
                <a:lnTo>
                  <a:pt x="11826" y="13675"/>
                </a:lnTo>
                <a:lnTo>
                  <a:pt x="11874" y="13699"/>
                </a:lnTo>
                <a:lnTo>
                  <a:pt x="11947" y="13724"/>
                </a:lnTo>
                <a:lnTo>
                  <a:pt x="11996" y="13699"/>
                </a:lnTo>
                <a:lnTo>
                  <a:pt x="12045" y="13675"/>
                </a:lnTo>
                <a:lnTo>
                  <a:pt x="12142" y="13602"/>
                </a:lnTo>
                <a:lnTo>
                  <a:pt x="12166" y="13480"/>
                </a:lnTo>
                <a:lnTo>
                  <a:pt x="12361" y="13334"/>
                </a:lnTo>
                <a:lnTo>
                  <a:pt x="12531" y="13164"/>
                </a:lnTo>
                <a:lnTo>
                  <a:pt x="12872" y="12799"/>
                </a:lnTo>
                <a:lnTo>
                  <a:pt x="13286" y="12385"/>
                </a:lnTo>
                <a:lnTo>
                  <a:pt x="13480" y="12166"/>
                </a:lnTo>
                <a:lnTo>
                  <a:pt x="13675" y="11947"/>
                </a:lnTo>
                <a:lnTo>
                  <a:pt x="13699" y="11874"/>
                </a:lnTo>
                <a:lnTo>
                  <a:pt x="13699" y="11801"/>
                </a:lnTo>
                <a:lnTo>
                  <a:pt x="13724" y="11704"/>
                </a:lnTo>
                <a:lnTo>
                  <a:pt x="13699" y="11607"/>
                </a:lnTo>
                <a:lnTo>
                  <a:pt x="13553" y="11363"/>
                </a:lnTo>
                <a:lnTo>
                  <a:pt x="13407" y="11120"/>
                </a:lnTo>
                <a:lnTo>
                  <a:pt x="13067" y="10682"/>
                </a:lnTo>
                <a:lnTo>
                  <a:pt x="12945" y="10512"/>
                </a:lnTo>
                <a:lnTo>
                  <a:pt x="12799" y="10341"/>
                </a:lnTo>
                <a:lnTo>
                  <a:pt x="12629" y="10195"/>
                </a:lnTo>
                <a:lnTo>
                  <a:pt x="12458" y="10074"/>
                </a:lnTo>
                <a:lnTo>
                  <a:pt x="12604" y="9855"/>
                </a:lnTo>
                <a:lnTo>
                  <a:pt x="12750" y="9611"/>
                </a:lnTo>
                <a:lnTo>
                  <a:pt x="12823" y="9368"/>
                </a:lnTo>
                <a:lnTo>
                  <a:pt x="12872" y="9125"/>
                </a:lnTo>
                <a:lnTo>
                  <a:pt x="12994" y="9149"/>
                </a:lnTo>
                <a:lnTo>
                  <a:pt x="13091" y="9173"/>
                </a:lnTo>
                <a:lnTo>
                  <a:pt x="13334" y="9173"/>
                </a:lnTo>
                <a:lnTo>
                  <a:pt x="13797" y="9149"/>
                </a:lnTo>
                <a:lnTo>
                  <a:pt x="14283" y="9125"/>
                </a:lnTo>
                <a:lnTo>
                  <a:pt x="14794" y="9076"/>
                </a:lnTo>
                <a:lnTo>
                  <a:pt x="14867" y="9052"/>
                </a:lnTo>
                <a:lnTo>
                  <a:pt x="14916" y="9003"/>
                </a:lnTo>
                <a:lnTo>
                  <a:pt x="14940" y="8954"/>
                </a:lnTo>
                <a:lnTo>
                  <a:pt x="14965" y="8906"/>
                </a:lnTo>
                <a:lnTo>
                  <a:pt x="15038" y="8881"/>
                </a:lnTo>
                <a:lnTo>
                  <a:pt x="15086" y="8833"/>
                </a:lnTo>
                <a:lnTo>
                  <a:pt x="15135" y="8760"/>
                </a:lnTo>
                <a:lnTo>
                  <a:pt x="15135" y="8687"/>
                </a:lnTo>
                <a:lnTo>
                  <a:pt x="15135" y="7689"/>
                </a:lnTo>
                <a:lnTo>
                  <a:pt x="15135" y="7203"/>
                </a:lnTo>
                <a:lnTo>
                  <a:pt x="15086" y="6716"/>
                </a:lnTo>
                <a:lnTo>
                  <a:pt x="15062" y="6643"/>
                </a:lnTo>
                <a:lnTo>
                  <a:pt x="15013" y="6570"/>
                </a:lnTo>
                <a:lnTo>
                  <a:pt x="14940" y="6546"/>
                </a:lnTo>
                <a:lnTo>
                  <a:pt x="14867" y="6521"/>
                </a:lnTo>
                <a:lnTo>
                  <a:pt x="14819" y="6400"/>
                </a:lnTo>
                <a:lnTo>
                  <a:pt x="14746" y="6302"/>
                </a:lnTo>
                <a:lnTo>
                  <a:pt x="14648" y="6229"/>
                </a:lnTo>
                <a:lnTo>
                  <a:pt x="14527" y="6181"/>
                </a:lnTo>
                <a:lnTo>
                  <a:pt x="14259" y="6108"/>
                </a:lnTo>
                <a:lnTo>
                  <a:pt x="14016" y="6083"/>
                </a:lnTo>
                <a:lnTo>
                  <a:pt x="13480" y="6010"/>
                </a:lnTo>
                <a:lnTo>
                  <a:pt x="13213" y="5986"/>
                </a:lnTo>
                <a:lnTo>
                  <a:pt x="12921" y="5986"/>
                </a:lnTo>
                <a:lnTo>
                  <a:pt x="12896" y="5694"/>
                </a:lnTo>
                <a:lnTo>
                  <a:pt x="12848" y="5426"/>
                </a:lnTo>
                <a:lnTo>
                  <a:pt x="12823" y="5256"/>
                </a:lnTo>
                <a:lnTo>
                  <a:pt x="12775" y="5086"/>
                </a:lnTo>
                <a:lnTo>
                  <a:pt x="12702" y="4915"/>
                </a:lnTo>
                <a:lnTo>
                  <a:pt x="12629" y="4769"/>
                </a:lnTo>
                <a:lnTo>
                  <a:pt x="12750" y="4599"/>
                </a:lnTo>
                <a:lnTo>
                  <a:pt x="12848" y="4453"/>
                </a:lnTo>
                <a:lnTo>
                  <a:pt x="13213" y="3918"/>
                </a:lnTo>
                <a:lnTo>
                  <a:pt x="13432" y="3650"/>
                </a:lnTo>
                <a:lnTo>
                  <a:pt x="13651" y="3407"/>
                </a:lnTo>
                <a:lnTo>
                  <a:pt x="13699" y="3309"/>
                </a:lnTo>
                <a:lnTo>
                  <a:pt x="13699" y="3261"/>
                </a:lnTo>
                <a:lnTo>
                  <a:pt x="13699" y="3212"/>
                </a:lnTo>
                <a:lnTo>
                  <a:pt x="13675" y="3139"/>
                </a:lnTo>
                <a:lnTo>
                  <a:pt x="13699" y="3090"/>
                </a:lnTo>
                <a:lnTo>
                  <a:pt x="13675" y="3017"/>
                </a:lnTo>
                <a:lnTo>
                  <a:pt x="13675" y="2944"/>
                </a:lnTo>
                <a:lnTo>
                  <a:pt x="13602" y="2847"/>
                </a:lnTo>
                <a:lnTo>
                  <a:pt x="13407" y="2628"/>
                </a:lnTo>
                <a:lnTo>
                  <a:pt x="13164" y="2360"/>
                </a:lnTo>
                <a:lnTo>
                  <a:pt x="12896" y="2093"/>
                </a:lnTo>
                <a:lnTo>
                  <a:pt x="12702" y="1922"/>
                </a:lnTo>
                <a:lnTo>
                  <a:pt x="12434" y="1728"/>
                </a:lnTo>
                <a:lnTo>
                  <a:pt x="12312" y="1655"/>
                </a:lnTo>
                <a:lnTo>
                  <a:pt x="12166" y="1582"/>
                </a:lnTo>
                <a:lnTo>
                  <a:pt x="12020" y="1557"/>
                </a:lnTo>
                <a:lnTo>
                  <a:pt x="11899" y="1582"/>
                </a:lnTo>
                <a:lnTo>
                  <a:pt x="11850" y="1582"/>
                </a:lnTo>
                <a:lnTo>
                  <a:pt x="11777" y="1606"/>
                </a:lnTo>
                <a:lnTo>
                  <a:pt x="11534" y="1728"/>
                </a:lnTo>
                <a:lnTo>
                  <a:pt x="11290" y="1874"/>
                </a:lnTo>
                <a:lnTo>
                  <a:pt x="10828" y="2190"/>
                </a:lnTo>
                <a:lnTo>
                  <a:pt x="10560" y="2385"/>
                </a:lnTo>
                <a:lnTo>
                  <a:pt x="10414" y="2506"/>
                </a:lnTo>
                <a:lnTo>
                  <a:pt x="10293" y="2628"/>
                </a:lnTo>
                <a:lnTo>
                  <a:pt x="10098" y="2506"/>
                </a:lnTo>
                <a:lnTo>
                  <a:pt x="9879" y="2409"/>
                </a:lnTo>
                <a:lnTo>
                  <a:pt x="9636" y="2336"/>
                </a:lnTo>
                <a:lnTo>
                  <a:pt x="9417" y="2312"/>
                </a:lnTo>
                <a:lnTo>
                  <a:pt x="9392" y="2287"/>
                </a:lnTo>
                <a:lnTo>
                  <a:pt x="9295" y="1995"/>
                </a:lnTo>
                <a:lnTo>
                  <a:pt x="9246" y="1703"/>
                </a:lnTo>
                <a:lnTo>
                  <a:pt x="9246" y="1679"/>
                </a:lnTo>
                <a:lnTo>
                  <a:pt x="9271" y="1630"/>
                </a:lnTo>
                <a:lnTo>
                  <a:pt x="9271" y="1606"/>
                </a:lnTo>
                <a:lnTo>
                  <a:pt x="9198" y="1484"/>
                </a:lnTo>
                <a:lnTo>
                  <a:pt x="9149" y="949"/>
                </a:lnTo>
                <a:lnTo>
                  <a:pt x="9125" y="681"/>
                </a:lnTo>
                <a:lnTo>
                  <a:pt x="9052" y="438"/>
                </a:lnTo>
                <a:lnTo>
                  <a:pt x="9100" y="389"/>
                </a:lnTo>
                <a:lnTo>
                  <a:pt x="9100" y="341"/>
                </a:lnTo>
                <a:lnTo>
                  <a:pt x="9125" y="292"/>
                </a:lnTo>
                <a:lnTo>
                  <a:pt x="9100" y="243"/>
                </a:lnTo>
                <a:lnTo>
                  <a:pt x="9076" y="170"/>
                </a:lnTo>
                <a:lnTo>
                  <a:pt x="9052" y="146"/>
                </a:lnTo>
                <a:lnTo>
                  <a:pt x="9003" y="97"/>
                </a:lnTo>
                <a:lnTo>
                  <a:pt x="8930" y="97"/>
                </a:lnTo>
                <a:lnTo>
                  <a:pt x="8614" y="49"/>
                </a:lnTo>
                <a:lnTo>
                  <a:pt x="8297" y="49"/>
                </a:lnTo>
                <a:lnTo>
                  <a:pt x="7665" y="24"/>
                </a:lnTo>
                <a:lnTo>
                  <a:pt x="7348" y="24"/>
                </a:lnTo>
                <a:lnTo>
                  <a:pt x="7008" y="0"/>
                </a:lnTo>
                <a:close/>
                <a:moveTo>
                  <a:pt x="17471" y="11655"/>
                </a:moveTo>
                <a:lnTo>
                  <a:pt x="17300" y="11704"/>
                </a:lnTo>
                <a:lnTo>
                  <a:pt x="16960" y="11801"/>
                </a:lnTo>
                <a:lnTo>
                  <a:pt x="16692" y="11923"/>
                </a:lnTo>
                <a:lnTo>
                  <a:pt x="16522" y="12045"/>
                </a:lnTo>
                <a:lnTo>
                  <a:pt x="16351" y="12191"/>
                </a:lnTo>
                <a:lnTo>
                  <a:pt x="16205" y="12385"/>
                </a:lnTo>
                <a:lnTo>
                  <a:pt x="16084" y="12556"/>
                </a:lnTo>
                <a:lnTo>
                  <a:pt x="15986" y="12750"/>
                </a:lnTo>
                <a:lnTo>
                  <a:pt x="15913" y="12969"/>
                </a:lnTo>
                <a:lnTo>
                  <a:pt x="15865" y="13188"/>
                </a:lnTo>
                <a:lnTo>
                  <a:pt x="15816" y="13407"/>
                </a:lnTo>
                <a:lnTo>
                  <a:pt x="15816" y="13602"/>
                </a:lnTo>
                <a:lnTo>
                  <a:pt x="15816" y="13797"/>
                </a:lnTo>
                <a:lnTo>
                  <a:pt x="15865" y="13991"/>
                </a:lnTo>
                <a:lnTo>
                  <a:pt x="15913" y="14186"/>
                </a:lnTo>
                <a:lnTo>
                  <a:pt x="16011" y="14381"/>
                </a:lnTo>
                <a:lnTo>
                  <a:pt x="16108" y="14551"/>
                </a:lnTo>
                <a:lnTo>
                  <a:pt x="16230" y="14721"/>
                </a:lnTo>
                <a:lnTo>
                  <a:pt x="16351" y="14892"/>
                </a:lnTo>
                <a:lnTo>
                  <a:pt x="16497" y="15038"/>
                </a:lnTo>
                <a:lnTo>
                  <a:pt x="16668" y="15159"/>
                </a:lnTo>
                <a:lnTo>
                  <a:pt x="16838" y="15257"/>
                </a:lnTo>
                <a:lnTo>
                  <a:pt x="17008" y="15354"/>
                </a:lnTo>
                <a:lnTo>
                  <a:pt x="17203" y="15427"/>
                </a:lnTo>
                <a:lnTo>
                  <a:pt x="17398" y="15476"/>
                </a:lnTo>
                <a:lnTo>
                  <a:pt x="17787" y="15476"/>
                </a:lnTo>
                <a:lnTo>
                  <a:pt x="17957" y="15427"/>
                </a:lnTo>
                <a:lnTo>
                  <a:pt x="18128" y="15403"/>
                </a:lnTo>
                <a:lnTo>
                  <a:pt x="18420" y="15257"/>
                </a:lnTo>
                <a:lnTo>
                  <a:pt x="18712" y="15086"/>
                </a:lnTo>
                <a:lnTo>
                  <a:pt x="18955" y="14867"/>
                </a:lnTo>
                <a:lnTo>
                  <a:pt x="19174" y="14600"/>
                </a:lnTo>
                <a:lnTo>
                  <a:pt x="19369" y="14308"/>
                </a:lnTo>
                <a:lnTo>
                  <a:pt x="19515" y="14016"/>
                </a:lnTo>
                <a:lnTo>
                  <a:pt x="19612" y="13699"/>
                </a:lnTo>
                <a:lnTo>
                  <a:pt x="19636" y="13505"/>
                </a:lnTo>
                <a:lnTo>
                  <a:pt x="19661" y="13286"/>
                </a:lnTo>
                <a:lnTo>
                  <a:pt x="19636" y="13115"/>
                </a:lnTo>
                <a:lnTo>
                  <a:pt x="19588" y="12921"/>
                </a:lnTo>
                <a:lnTo>
                  <a:pt x="19539" y="12775"/>
                </a:lnTo>
                <a:lnTo>
                  <a:pt x="19466" y="12604"/>
                </a:lnTo>
                <a:lnTo>
                  <a:pt x="19344" y="12458"/>
                </a:lnTo>
                <a:lnTo>
                  <a:pt x="19247" y="12337"/>
                </a:lnTo>
                <a:lnTo>
                  <a:pt x="19101" y="12215"/>
                </a:lnTo>
                <a:lnTo>
                  <a:pt x="18979" y="12093"/>
                </a:lnTo>
                <a:lnTo>
                  <a:pt x="18809" y="11996"/>
                </a:lnTo>
                <a:lnTo>
                  <a:pt x="18639" y="11923"/>
                </a:lnTo>
                <a:lnTo>
                  <a:pt x="18468" y="11850"/>
                </a:lnTo>
                <a:lnTo>
                  <a:pt x="18298" y="11801"/>
                </a:lnTo>
                <a:lnTo>
                  <a:pt x="18103" y="11753"/>
                </a:lnTo>
                <a:lnTo>
                  <a:pt x="17933" y="11728"/>
                </a:lnTo>
                <a:lnTo>
                  <a:pt x="17787" y="11680"/>
                </a:lnTo>
                <a:lnTo>
                  <a:pt x="17617" y="11655"/>
                </a:lnTo>
                <a:close/>
                <a:moveTo>
                  <a:pt x="17957" y="9417"/>
                </a:moveTo>
                <a:lnTo>
                  <a:pt x="17860" y="9490"/>
                </a:lnTo>
                <a:lnTo>
                  <a:pt x="17860" y="9514"/>
                </a:lnTo>
                <a:lnTo>
                  <a:pt x="17811" y="9587"/>
                </a:lnTo>
                <a:lnTo>
                  <a:pt x="17836" y="9660"/>
                </a:lnTo>
                <a:lnTo>
                  <a:pt x="17884" y="9709"/>
                </a:lnTo>
                <a:lnTo>
                  <a:pt x="17811" y="9757"/>
                </a:lnTo>
                <a:lnTo>
                  <a:pt x="17763" y="9782"/>
                </a:lnTo>
                <a:lnTo>
                  <a:pt x="17738" y="9830"/>
                </a:lnTo>
                <a:lnTo>
                  <a:pt x="17738" y="9879"/>
                </a:lnTo>
                <a:lnTo>
                  <a:pt x="17738" y="9928"/>
                </a:lnTo>
                <a:lnTo>
                  <a:pt x="17787" y="10001"/>
                </a:lnTo>
                <a:lnTo>
                  <a:pt x="17836" y="10049"/>
                </a:lnTo>
                <a:lnTo>
                  <a:pt x="17884" y="10098"/>
                </a:lnTo>
                <a:lnTo>
                  <a:pt x="17957" y="10122"/>
                </a:lnTo>
                <a:lnTo>
                  <a:pt x="17933" y="10147"/>
                </a:lnTo>
                <a:lnTo>
                  <a:pt x="17884" y="10195"/>
                </a:lnTo>
                <a:lnTo>
                  <a:pt x="17860" y="10244"/>
                </a:lnTo>
                <a:lnTo>
                  <a:pt x="17884" y="10317"/>
                </a:lnTo>
                <a:lnTo>
                  <a:pt x="17933" y="10414"/>
                </a:lnTo>
                <a:lnTo>
                  <a:pt x="18006" y="10487"/>
                </a:lnTo>
                <a:lnTo>
                  <a:pt x="18103" y="10512"/>
                </a:lnTo>
                <a:lnTo>
                  <a:pt x="18176" y="10536"/>
                </a:lnTo>
                <a:lnTo>
                  <a:pt x="18444" y="10585"/>
                </a:lnTo>
                <a:lnTo>
                  <a:pt x="18590" y="10609"/>
                </a:lnTo>
                <a:lnTo>
                  <a:pt x="18639" y="10633"/>
                </a:lnTo>
                <a:lnTo>
                  <a:pt x="18687" y="10609"/>
                </a:lnTo>
                <a:lnTo>
                  <a:pt x="18760" y="10682"/>
                </a:lnTo>
                <a:lnTo>
                  <a:pt x="18858" y="10731"/>
                </a:lnTo>
                <a:lnTo>
                  <a:pt x="18906" y="10731"/>
                </a:lnTo>
                <a:lnTo>
                  <a:pt x="19174" y="10828"/>
                </a:lnTo>
                <a:lnTo>
                  <a:pt x="19296" y="10877"/>
                </a:lnTo>
                <a:lnTo>
                  <a:pt x="19393" y="10950"/>
                </a:lnTo>
                <a:lnTo>
                  <a:pt x="19466" y="10998"/>
                </a:lnTo>
                <a:lnTo>
                  <a:pt x="19539" y="11023"/>
                </a:lnTo>
                <a:lnTo>
                  <a:pt x="19612" y="10998"/>
                </a:lnTo>
                <a:lnTo>
                  <a:pt x="19661" y="10974"/>
                </a:lnTo>
                <a:lnTo>
                  <a:pt x="19709" y="10950"/>
                </a:lnTo>
                <a:lnTo>
                  <a:pt x="19734" y="10901"/>
                </a:lnTo>
                <a:lnTo>
                  <a:pt x="19904" y="10779"/>
                </a:lnTo>
                <a:lnTo>
                  <a:pt x="19977" y="10706"/>
                </a:lnTo>
                <a:lnTo>
                  <a:pt x="20074" y="10658"/>
                </a:lnTo>
                <a:lnTo>
                  <a:pt x="20293" y="10487"/>
                </a:lnTo>
                <a:lnTo>
                  <a:pt x="20537" y="10366"/>
                </a:lnTo>
                <a:lnTo>
                  <a:pt x="20561" y="10341"/>
                </a:lnTo>
                <a:lnTo>
                  <a:pt x="20707" y="10463"/>
                </a:lnTo>
                <a:lnTo>
                  <a:pt x="20877" y="10609"/>
                </a:lnTo>
                <a:lnTo>
                  <a:pt x="21096" y="10828"/>
                </a:lnTo>
                <a:lnTo>
                  <a:pt x="21096" y="10828"/>
                </a:lnTo>
                <a:lnTo>
                  <a:pt x="21023" y="10779"/>
                </a:lnTo>
                <a:lnTo>
                  <a:pt x="20877" y="10682"/>
                </a:lnTo>
                <a:lnTo>
                  <a:pt x="20804" y="10658"/>
                </a:lnTo>
                <a:lnTo>
                  <a:pt x="20707" y="10633"/>
                </a:lnTo>
                <a:lnTo>
                  <a:pt x="20683" y="10633"/>
                </a:lnTo>
                <a:lnTo>
                  <a:pt x="20610" y="10658"/>
                </a:lnTo>
                <a:lnTo>
                  <a:pt x="20561" y="10731"/>
                </a:lnTo>
                <a:lnTo>
                  <a:pt x="20537" y="10779"/>
                </a:lnTo>
                <a:lnTo>
                  <a:pt x="20561" y="10852"/>
                </a:lnTo>
                <a:lnTo>
                  <a:pt x="20610" y="10925"/>
                </a:lnTo>
                <a:lnTo>
                  <a:pt x="20537" y="10974"/>
                </a:lnTo>
                <a:lnTo>
                  <a:pt x="20488" y="11023"/>
                </a:lnTo>
                <a:lnTo>
                  <a:pt x="20488" y="11096"/>
                </a:lnTo>
                <a:lnTo>
                  <a:pt x="20561" y="11266"/>
                </a:lnTo>
                <a:lnTo>
                  <a:pt x="20634" y="11436"/>
                </a:lnTo>
                <a:lnTo>
                  <a:pt x="20756" y="11582"/>
                </a:lnTo>
                <a:lnTo>
                  <a:pt x="20707" y="11534"/>
                </a:lnTo>
                <a:lnTo>
                  <a:pt x="20610" y="11412"/>
                </a:lnTo>
                <a:lnTo>
                  <a:pt x="20561" y="11315"/>
                </a:lnTo>
                <a:lnTo>
                  <a:pt x="20537" y="11266"/>
                </a:lnTo>
                <a:lnTo>
                  <a:pt x="20488" y="11242"/>
                </a:lnTo>
                <a:lnTo>
                  <a:pt x="20439" y="11217"/>
                </a:lnTo>
                <a:lnTo>
                  <a:pt x="20342" y="11217"/>
                </a:lnTo>
                <a:lnTo>
                  <a:pt x="20293" y="11242"/>
                </a:lnTo>
                <a:lnTo>
                  <a:pt x="20269" y="11290"/>
                </a:lnTo>
                <a:lnTo>
                  <a:pt x="20245" y="11339"/>
                </a:lnTo>
                <a:lnTo>
                  <a:pt x="20245" y="11436"/>
                </a:lnTo>
                <a:lnTo>
                  <a:pt x="20245" y="11509"/>
                </a:lnTo>
                <a:lnTo>
                  <a:pt x="20318" y="11680"/>
                </a:lnTo>
                <a:lnTo>
                  <a:pt x="20537" y="12020"/>
                </a:lnTo>
                <a:lnTo>
                  <a:pt x="20585" y="12069"/>
                </a:lnTo>
                <a:lnTo>
                  <a:pt x="20658" y="12093"/>
                </a:lnTo>
                <a:lnTo>
                  <a:pt x="20707" y="12239"/>
                </a:lnTo>
                <a:lnTo>
                  <a:pt x="20731" y="12385"/>
                </a:lnTo>
                <a:lnTo>
                  <a:pt x="20756" y="12556"/>
                </a:lnTo>
                <a:lnTo>
                  <a:pt x="20756" y="12677"/>
                </a:lnTo>
                <a:lnTo>
                  <a:pt x="20780" y="12799"/>
                </a:lnTo>
                <a:lnTo>
                  <a:pt x="20804" y="12872"/>
                </a:lnTo>
                <a:lnTo>
                  <a:pt x="20853" y="12921"/>
                </a:lnTo>
                <a:lnTo>
                  <a:pt x="20926" y="12945"/>
                </a:lnTo>
                <a:lnTo>
                  <a:pt x="21023" y="12945"/>
                </a:lnTo>
                <a:lnTo>
                  <a:pt x="21218" y="12994"/>
                </a:lnTo>
                <a:lnTo>
                  <a:pt x="21413" y="13018"/>
                </a:lnTo>
                <a:lnTo>
                  <a:pt x="21534" y="13042"/>
                </a:lnTo>
                <a:lnTo>
                  <a:pt x="21705" y="13067"/>
                </a:lnTo>
                <a:lnTo>
                  <a:pt x="21899" y="13091"/>
                </a:lnTo>
                <a:lnTo>
                  <a:pt x="21997" y="13115"/>
                </a:lnTo>
                <a:lnTo>
                  <a:pt x="22070" y="13164"/>
                </a:lnTo>
                <a:lnTo>
                  <a:pt x="22070" y="13359"/>
                </a:lnTo>
                <a:lnTo>
                  <a:pt x="22070" y="13578"/>
                </a:lnTo>
                <a:lnTo>
                  <a:pt x="22070" y="13699"/>
                </a:lnTo>
                <a:lnTo>
                  <a:pt x="22045" y="13675"/>
                </a:lnTo>
                <a:lnTo>
                  <a:pt x="21997" y="13626"/>
                </a:lnTo>
                <a:lnTo>
                  <a:pt x="21924" y="13602"/>
                </a:lnTo>
                <a:lnTo>
                  <a:pt x="21851" y="13626"/>
                </a:lnTo>
                <a:lnTo>
                  <a:pt x="21802" y="13675"/>
                </a:lnTo>
                <a:lnTo>
                  <a:pt x="21778" y="13724"/>
                </a:lnTo>
                <a:lnTo>
                  <a:pt x="21729" y="13651"/>
                </a:lnTo>
                <a:lnTo>
                  <a:pt x="21680" y="13602"/>
                </a:lnTo>
                <a:lnTo>
                  <a:pt x="21656" y="13602"/>
                </a:lnTo>
                <a:lnTo>
                  <a:pt x="21607" y="13578"/>
                </a:lnTo>
                <a:lnTo>
                  <a:pt x="21534" y="13602"/>
                </a:lnTo>
                <a:lnTo>
                  <a:pt x="21486" y="13651"/>
                </a:lnTo>
                <a:lnTo>
                  <a:pt x="21437" y="13699"/>
                </a:lnTo>
                <a:lnTo>
                  <a:pt x="21388" y="13894"/>
                </a:lnTo>
                <a:lnTo>
                  <a:pt x="21364" y="13991"/>
                </a:lnTo>
                <a:lnTo>
                  <a:pt x="21315" y="14137"/>
                </a:lnTo>
                <a:lnTo>
                  <a:pt x="21315" y="14089"/>
                </a:lnTo>
                <a:lnTo>
                  <a:pt x="21315" y="13918"/>
                </a:lnTo>
                <a:lnTo>
                  <a:pt x="21291" y="13772"/>
                </a:lnTo>
                <a:lnTo>
                  <a:pt x="21267" y="13724"/>
                </a:lnTo>
                <a:lnTo>
                  <a:pt x="21242" y="13699"/>
                </a:lnTo>
                <a:lnTo>
                  <a:pt x="21194" y="13675"/>
                </a:lnTo>
                <a:lnTo>
                  <a:pt x="21145" y="13651"/>
                </a:lnTo>
                <a:lnTo>
                  <a:pt x="21072" y="13675"/>
                </a:lnTo>
                <a:lnTo>
                  <a:pt x="21023" y="13724"/>
                </a:lnTo>
                <a:lnTo>
                  <a:pt x="20999" y="13772"/>
                </a:lnTo>
                <a:lnTo>
                  <a:pt x="20975" y="13845"/>
                </a:lnTo>
                <a:lnTo>
                  <a:pt x="20926" y="13967"/>
                </a:lnTo>
                <a:lnTo>
                  <a:pt x="20926" y="14016"/>
                </a:lnTo>
                <a:lnTo>
                  <a:pt x="20829" y="14381"/>
                </a:lnTo>
                <a:lnTo>
                  <a:pt x="20829" y="14454"/>
                </a:lnTo>
                <a:lnTo>
                  <a:pt x="20756" y="14600"/>
                </a:lnTo>
                <a:lnTo>
                  <a:pt x="20707" y="14721"/>
                </a:lnTo>
                <a:lnTo>
                  <a:pt x="20610" y="14867"/>
                </a:lnTo>
                <a:lnTo>
                  <a:pt x="20512" y="14989"/>
                </a:lnTo>
                <a:lnTo>
                  <a:pt x="20488" y="15038"/>
                </a:lnTo>
                <a:lnTo>
                  <a:pt x="20439" y="15086"/>
                </a:lnTo>
                <a:lnTo>
                  <a:pt x="20439" y="15135"/>
                </a:lnTo>
                <a:lnTo>
                  <a:pt x="20439" y="15184"/>
                </a:lnTo>
                <a:lnTo>
                  <a:pt x="20439" y="15257"/>
                </a:lnTo>
                <a:lnTo>
                  <a:pt x="20488" y="15305"/>
                </a:lnTo>
                <a:lnTo>
                  <a:pt x="20512" y="15330"/>
                </a:lnTo>
                <a:lnTo>
                  <a:pt x="20585" y="15354"/>
                </a:lnTo>
                <a:lnTo>
                  <a:pt x="20634" y="15378"/>
                </a:lnTo>
                <a:lnTo>
                  <a:pt x="20658" y="15378"/>
                </a:lnTo>
                <a:lnTo>
                  <a:pt x="20804" y="15548"/>
                </a:lnTo>
                <a:lnTo>
                  <a:pt x="20926" y="15694"/>
                </a:lnTo>
                <a:lnTo>
                  <a:pt x="21048" y="15889"/>
                </a:lnTo>
                <a:lnTo>
                  <a:pt x="21194" y="16108"/>
                </a:lnTo>
                <a:lnTo>
                  <a:pt x="21048" y="16254"/>
                </a:lnTo>
                <a:lnTo>
                  <a:pt x="20902" y="16424"/>
                </a:lnTo>
                <a:lnTo>
                  <a:pt x="20829" y="16473"/>
                </a:lnTo>
                <a:lnTo>
                  <a:pt x="20756" y="16424"/>
                </a:lnTo>
                <a:lnTo>
                  <a:pt x="20683" y="16400"/>
                </a:lnTo>
                <a:lnTo>
                  <a:pt x="20585" y="16424"/>
                </a:lnTo>
                <a:lnTo>
                  <a:pt x="20488" y="16473"/>
                </a:lnTo>
                <a:lnTo>
                  <a:pt x="20488" y="16376"/>
                </a:lnTo>
                <a:lnTo>
                  <a:pt x="20464" y="16303"/>
                </a:lnTo>
                <a:lnTo>
                  <a:pt x="20391" y="16230"/>
                </a:lnTo>
                <a:lnTo>
                  <a:pt x="20293" y="16205"/>
                </a:lnTo>
                <a:lnTo>
                  <a:pt x="20220" y="16230"/>
                </a:lnTo>
                <a:lnTo>
                  <a:pt x="20220" y="16157"/>
                </a:lnTo>
                <a:lnTo>
                  <a:pt x="20220" y="16108"/>
                </a:lnTo>
                <a:lnTo>
                  <a:pt x="20196" y="16035"/>
                </a:lnTo>
                <a:lnTo>
                  <a:pt x="20172" y="16011"/>
                </a:lnTo>
                <a:lnTo>
                  <a:pt x="20123" y="15986"/>
                </a:lnTo>
                <a:lnTo>
                  <a:pt x="20074" y="15962"/>
                </a:lnTo>
                <a:lnTo>
                  <a:pt x="20001" y="15986"/>
                </a:lnTo>
                <a:lnTo>
                  <a:pt x="19928" y="16011"/>
                </a:lnTo>
                <a:lnTo>
                  <a:pt x="19831" y="16059"/>
                </a:lnTo>
                <a:lnTo>
                  <a:pt x="19636" y="16181"/>
                </a:lnTo>
                <a:lnTo>
                  <a:pt x="19588" y="16230"/>
                </a:lnTo>
                <a:lnTo>
                  <a:pt x="19466" y="16205"/>
                </a:lnTo>
                <a:lnTo>
                  <a:pt x="19417" y="16205"/>
                </a:lnTo>
                <a:lnTo>
                  <a:pt x="19369" y="16230"/>
                </a:lnTo>
                <a:lnTo>
                  <a:pt x="19271" y="16254"/>
                </a:lnTo>
                <a:lnTo>
                  <a:pt x="19198" y="16303"/>
                </a:lnTo>
                <a:lnTo>
                  <a:pt x="19077" y="16376"/>
                </a:lnTo>
                <a:lnTo>
                  <a:pt x="18979" y="16400"/>
                </a:lnTo>
                <a:lnTo>
                  <a:pt x="18882" y="16424"/>
                </a:lnTo>
                <a:lnTo>
                  <a:pt x="18785" y="16473"/>
                </a:lnTo>
                <a:lnTo>
                  <a:pt x="18687" y="16497"/>
                </a:lnTo>
                <a:lnTo>
                  <a:pt x="18614" y="16546"/>
                </a:lnTo>
                <a:lnTo>
                  <a:pt x="18517" y="16595"/>
                </a:lnTo>
                <a:lnTo>
                  <a:pt x="18444" y="16619"/>
                </a:lnTo>
                <a:lnTo>
                  <a:pt x="18371" y="16668"/>
                </a:lnTo>
                <a:lnTo>
                  <a:pt x="18274" y="16692"/>
                </a:lnTo>
                <a:lnTo>
                  <a:pt x="18176" y="16716"/>
                </a:lnTo>
                <a:lnTo>
                  <a:pt x="18079" y="16765"/>
                </a:lnTo>
                <a:lnTo>
                  <a:pt x="18055" y="16814"/>
                </a:lnTo>
                <a:lnTo>
                  <a:pt x="18030" y="16838"/>
                </a:lnTo>
                <a:lnTo>
                  <a:pt x="18030" y="16911"/>
                </a:lnTo>
                <a:lnTo>
                  <a:pt x="18055" y="16960"/>
                </a:lnTo>
                <a:lnTo>
                  <a:pt x="18079" y="17008"/>
                </a:lnTo>
                <a:lnTo>
                  <a:pt x="18152" y="17057"/>
                </a:lnTo>
                <a:lnTo>
                  <a:pt x="18103" y="17106"/>
                </a:lnTo>
                <a:lnTo>
                  <a:pt x="18079" y="17154"/>
                </a:lnTo>
                <a:lnTo>
                  <a:pt x="18055" y="17203"/>
                </a:lnTo>
                <a:lnTo>
                  <a:pt x="18079" y="17252"/>
                </a:lnTo>
                <a:lnTo>
                  <a:pt x="18103" y="17300"/>
                </a:lnTo>
                <a:lnTo>
                  <a:pt x="18152" y="17349"/>
                </a:lnTo>
                <a:lnTo>
                  <a:pt x="18225" y="17373"/>
                </a:lnTo>
                <a:lnTo>
                  <a:pt x="18201" y="17373"/>
                </a:lnTo>
                <a:lnTo>
                  <a:pt x="18103" y="17398"/>
                </a:lnTo>
                <a:lnTo>
                  <a:pt x="18055" y="17446"/>
                </a:lnTo>
                <a:lnTo>
                  <a:pt x="18006" y="17519"/>
                </a:lnTo>
                <a:lnTo>
                  <a:pt x="18030" y="17592"/>
                </a:lnTo>
                <a:lnTo>
                  <a:pt x="18055" y="17641"/>
                </a:lnTo>
                <a:lnTo>
                  <a:pt x="18128" y="17690"/>
                </a:lnTo>
                <a:lnTo>
                  <a:pt x="18225" y="17714"/>
                </a:lnTo>
                <a:lnTo>
                  <a:pt x="17909" y="17738"/>
                </a:lnTo>
                <a:lnTo>
                  <a:pt x="17519" y="17738"/>
                </a:lnTo>
                <a:lnTo>
                  <a:pt x="17495" y="17568"/>
                </a:lnTo>
                <a:lnTo>
                  <a:pt x="17471" y="17398"/>
                </a:lnTo>
                <a:lnTo>
                  <a:pt x="17446" y="17300"/>
                </a:lnTo>
                <a:lnTo>
                  <a:pt x="17446" y="17203"/>
                </a:lnTo>
                <a:lnTo>
                  <a:pt x="17422" y="16984"/>
                </a:lnTo>
                <a:lnTo>
                  <a:pt x="17373" y="16765"/>
                </a:lnTo>
                <a:lnTo>
                  <a:pt x="17325" y="16668"/>
                </a:lnTo>
                <a:lnTo>
                  <a:pt x="17276" y="16595"/>
                </a:lnTo>
                <a:lnTo>
                  <a:pt x="17203" y="16522"/>
                </a:lnTo>
                <a:lnTo>
                  <a:pt x="17106" y="16473"/>
                </a:lnTo>
                <a:lnTo>
                  <a:pt x="17057" y="16449"/>
                </a:lnTo>
                <a:lnTo>
                  <a:pt x="17008" y="16449"/>
                </a:lnTo>
                <a:lnTo>
                  <a:pt x="16862" y="16424"/>
                </a:lnTo>
                <a:lnTo>
                  <a:pt x="16789" y="16400"/>
                </a:lnTo>
                <a:lnTo>
                  <a:pt x="16643" y="16327"/>
                </a:lnTo>
                <a:lnTo>
                  <a:pt x="16449" y="16254"/>
                </a:lnTo>
                <a:lnTo>
                  <a:pt x="16376" y="16181"/>
                </a:lnTo>
                <a:lnTo>
                  <a:pt x="16278" y="16157"/>
                </a:lnTo>
                <a:lnTo>
                  <a:pt x="16181" y="16181"/>
                </a:lnTo>
                <a:lnTo>
                  <a:pt x="16157" y="16181"/>
                </a:lnTo>
                <a:lnTo>
                  <a:pt x="16035" y="16132"/>
                </a:lnTo>
                <a:lnTo>
                  <a:pt x="16011" y="16108"/>
                </a:lnTo>
                <a:lnTo>
                  <a:pt x="15913" y="16059"/>
                </a:lnTo>
                <a:lnTo>
                  <a:pt x="15792" y="16035"/>
                </a:lnTo>
                <a:lnTo>
                  <a:pt x="15694" y="16059"/>
                </a:lnTo>
                <a:lnTo>
                  <a:pt x="15646" y="16132"/>
                </a:lnTo>
                <a:lnTo>
                  <a:pt x="15621" y="16205"/>
                </a:lnTo>
                <a:lnTo>
                  <a:pt x="15646" y="16303"/>
                </a:lnTo>
                <a:lnTo>
                  <a:pt x="15646" y="16303"/>
                </a:lnTo>
                <a:lnTo>
                  <a:pt x="15597" y="16278"/>
                </a:lnTo>
                <a:lnTo>
                  <a:pt x="15500" y="16205"/>
                </a:lnTo>
                <a:lnTo>
                  <a:pt x="15402" y="16157"/>
                </a:lnTo>
                <a:lnTo>
                  <a:pt x="15354" y="16157"/>
                </a:lnTo>
                <a:lnTo>
                  <a:pt x="15305" y="16181"/>
                </a:lnTo>
                <a:lnTo>
                  <a:pt x="15256" y="16205"/>
                </a:lnTo>
                <a:lnTo>
                  <a:pt x="15232" y="16230"/>
                </a:lnTo>
                <a:lnTo>
                  <a:pt x="15208" y="16278"/>
                </a:lnTo>
                <a:lnTo>
                  <a:pt x="15232" y="16400"/>
                </a:lnTo>
                <a:lnTo>
                  <a:pt x="15281" y="16497"/>
                </a:lnTo>
                <a:lnTo>
                  <a:pt x="15232" y="16497"/>
                </a:lnTo>
                <a:lnTo>
                  <a:pt x="15183" y="16473"/>
                </a:lnTo>
                <a:lnTo>
                  <a:pt x="15135" y="16449"/>
                </a:lnTo>
                <a:lnTo>
                  <a:pt x="15062" y="16473"/>
                </a:lnTo>
                <a:lnTo>
                  <a:pt x="15038" y="16546"/>
                </a:lnTo>
                <a:lnTo>
                  <a:pt x="15013" y="16570"/>
                </a:lnTo>
                <a:lnTo>
                  <a:pt x="15013" y="16643"/>
                </a:lnTo>
                <a:lnTo>
                  <a:pt x="14916" y="16570"/>
                </a:lnTo>
                <a:lnTo>
                  <a:pt x="14770" y="16424"/>
                </a:lnTo>
                <a:lnTo>
                  <a:pt x="14624" y="16254"/>
                </a:lnTo>
                <a:lnTo>
                  <a:pt x="14721" y="16132"/>
                </a:lnTo>
                <a:lnTo>
                  <a:pt x="14794" y="15986"/>
                </a:lnTo>
                <a:lnTo>
                  <a:pt x="14892" y="15865"/>
                </a:lnTo>
                <a:lnTo>
                  <a:pt x="15062" y="15621"/>
                </a:lnTo>
                <a:lnTo>
                  <a:pt x="15305" y="15305"/>
                </a:lnTo>
                <a:lnTo>
                  <a:pt x="15378" y="15232"/>
                </a:lnTo>
                <a:lnTo>
                  <a:pt x="15402" y="15159"/>
                </a:lnTo>
                <a:lnTo>
                  <a:pt x="15402" y="15062"/>
                </a:lnTo>
                <a:lnTo>
                  <a:pt x="15329" y="14965"/>
                </a:lnTo>
                <a:lnTo>
                  <a:pt x="15183" y="14819"/>
                </a:lnTo>
                <a:lnTo>
                  <a:pt x="15086" y="14673"/>
                </a:lnTo>
                <a:lnTo>
                  <a:pt x="15038" y="14624"/>
                </a:lnTo>
                <a:lnTo>
                  <a:pt x="15013" y="14575"/>
                </a:lnTo>
                <a:lnTo>
                  <a:pt x="15013" y="14551"/>
                </a:lnTo>
                <a:lnTo>
                  <a:pt x="14989" y="14454"/>
                </a:lnTo>
                <a:lnTo>
                  <a:pt x="14940" y="14405"/>
                </a:lnTo>
                <a:lnTo>
                  <a:pt x="14892" y="14356"/>
                </a:lnTo>
                <a:lnTo>
                  <a:pt x="14794" y="14332"/>
                </a:lnTo>
                <a:lnTo>
                  <a:pt x="14478" y="14308"/>
                </a:lnTo>
                <a:lnTo>
                  <a:pt x="14113" y="14283"/>
                </a:lnTo>
                <a:lnTo>
                  <a:pt x="13748" y="14210"/>
                </a:lnTo>
                <a:lnTo>
                  <a:pt x="13724" y="14089"/>
                </a:lnTo>
                <a:lnTo>
                  <a:pt x="13724" y="14016"/>
                </a:lnTo>
                <a:lnTo>
                  <a:pt x="13699" y="13821"/>
                </a:lnTo>
                <a:lnTo>
                  <a:pt x="13724" y="13602"/>
                </a:lnTo>
                <a:lnTo>
                  <a:pt x="13724" y="13456"/>
                </a:lnTo>
                <a:lnTo>
                  <a:pt x="13748" y="13505"/>
                </a:lnTo>
                <a:lnTo>
                  <a:pt x="13821" y="13529"/>
                </a:lnTo>
                <a:lnTo>
                  <a:pt x="13894" y="13553"/>
                </a:lnTo>
                <a:lnTo>
                  <a:pt x="13943" y="13553"/>
                </a:lnTo>
                <a:lnTo>
                  <a:pt x="13991" y="13529"/>
                </a:lnTo>
                <a:lnTo>
                  <a:pt x="14016" y="13505"/>
                </a:lnTo>
                <a:lnTo>
                  <a:pt x="14089" y="13432"/>
                </a:lnTo>
                <a:lnTo>
                  <a:pt x="14137" y="13480"/>
                </a:lnTo>
                <a:lnTo>
                  <a:pt x="14186" y="13505"/>
                </a:lnTo>
                <a:lnTo>
                  <a:pt x="14235" y="13529"/>
                </a:lnTo>
                <a:lnTo>
                  <a:pt x="14308" y="13505"/>
                </a:lnTo>
                <a:lnTo>
                  <a:pt x="14381" y="13480"/>
                </a:lnTo>
                <a:lnTo>
                  <a:pt x="14429" y="13407"/>
                </a:lnTo>
                <a:lnTo>
                  <a:pt x="14502" y="13456"/>
                </a:lnTo>
                <a:lnTo>
                  <a:pt x="14575" y="13480"/>
                </a:lnTo>
                <a:lnTo>
                  <a:pt x="14624" y="13480"/>
                </a:lnTo>
                <a:lnTo>
                  <a:pt x="14673" y="13456"/>
                </a:lnTo>
                <a:lnTo>
                  <a:pt x="14721" y="13432"/>
                </a:lnTo>
                <a:lnTo>
                  <a:pt x="14746" y="13383"/>
                </a:lnTo>
                <a:lnTo>
                  <a:pt x="14770" y="13261"/>
                </a:lnTo>
                <a:lnTo>
                  <a:pt x="14794" y="13164"/>
                </a:lnTo>
                <a:lnTo>
                  <a:pt x="14819" y="13115"/>
                </a:lnTo>
                <a:lnTo>
                  <a:pt x="14819" y="13042"/>
                </a:lnTo>
                <a:lnTo>
                  <a:pt x="14843" y="12969"/>
                </a:lnTo>
                <a:lnTo>
                  <a:pt x="14916" y="12945"/>
                </a:lnTo>
                <a:lnTo>
                  <a:pt x="14965" y="12921"/>
                </a:lnTo>
                <a:lnTo>
                  <a:pt x="14989" y="12872"/>
                </a:lnTo>
                <a:lnTo>
                  <a:pt x="15013" y="12799"/>
                </a:lnTo>
                <a:lnTo>
                  <a:pt x="15038" y="12750"/>
                </a:lnTo>
                <a:lnTo>
                  <a:pt x="15038" y="12702"/>
                </a:lnTo>
                <a:lnTo>
                  <a:pt x="15062" y="12580"/>
                </a:lnTo>
                <a:lnTo>
                  <a:pt x="15086" y="12458"/>
                </a:lnTo>
                <a:lnTo>
                  <a:pt x="15159" y="12239"/>
                </a:lnTo>
                <a:lnTo>
                  <a:pt x="15232" y="12093"/>
                </a:lnTo>
                <a:lnTo>
                  <a:pt x="15281" y="12020"/>
                </a:lnTo>
                <a:lnTo>
                  <a:pt x="15329" y="11923"/>
                </a:lnTo>
                <a:lnTo>
                  <a:pt x="15305" y="11826"/>
                </a:lnTo>
                <a:lnTo>
                  <a:pt x="15256" y="11728"/>
                </a:lnTo>
                <a:lnTo>
                  <a:pt x="15062" y="11534"/>
                </a:lnTo>
                <a:lnTo>
                  <a:pt x="14867" y="11315"/>
                </a:lnTo>
                <a:lnTo>
                  <a:pt x="14575" y="10974"/>
                </a:lnTo>
                <a:lnTo>
                  <a:pt x="14697" y="10828"/>
                </a:lnTo>
                <a:lnTo>
                  <a:pt x="14819" y="10682"/>
                </a:lnTo>
                <a:lnTo>
                  <a:pt x="14867" y="10633"/>
                </a:lnTo>
                <a:lnTo>
                  <a:pt x="14892" y="10706"/>
                </a:lnTo>
                <a:lnTo>
                  <a:pt x="14940" y="10731"/>
                </a:lnTo>
                <a:lnTo>
                  <a:pt x="14989" y="10779"/>
                </a:lnTo>
                <a:lnTo>
                  <a:pt x="15111" y="10779"/>
                </a:lnTo>
                <a:lnTo>
                  <a:pt x="15111" y="10828"/>
                </a:lnTo>
                <a:lnTo>
                  <a:pt x="15159" y="10877"/>
                </a:lnTo>
                <a:lnTo>
                  <a:pt x="15232" y="10925"/>
                </a:lnTo>
                <a:lnTo>
                  <a:pt x="15232" y="11023"/>
                </a:lnTo>
                <a:lnTo>
                  <a:pt x="15256" y="11120"/>
                </a:lnTo>
                <a:lnTo>
                  <a:pt x="15329" y="11193"/>
                </a:lnTo>
                <a:lnTo>
                  <a:pt x="15427" y="11217"/>
                </a:lnTo>
                <a:lnTo>
                  <a:pt x="15524" y="11193"/>
                </a:lnTo>
                <a:lnTo>
                  <a:pt x="15573" y="11120"/>
                </a:lnTo>
                <a:lnTo>
                  <a:pt x="15646" y="11023"/>
                </a:lnTo>
                <a:lnTo>
                  <a:pt x="15621" y="11096"/>
                </a:lnTo>
                <a:lnTo>
                  <a:pt x="15597" y="11169"/>
                </a:lnTo>
                <a:lnTo>
                  <a:pt x="15621" y="11217"/>
                </a:lnTo>
                <a:lnTo>
                  <a:pt x="15646" y="11290"/>
                </a:lnTo>
                <a:lnTo>
                  <a:pt x="15694" y="11315"/>
                </a:lnTo>
                <a:lnTo>
                  <a:pt x="15816" y="11315"/>
                </a:lnTo>
                <a:lnTo>
                  <a:pt x="15889" y="11266"/>
                </a:lnTo>
                <a:lnTo>
                  <a:pt x="15938" y="11217"/>
                </a:lnTo>
                <a:lnTo>
                  <a:pt x="15962" y="11217"/>
                </a:lnTo>
                <a:lnTo>
                  <a:pt x="16108" y="11071"/>
                </a:lnTo>
                <a:lnTo>
                  <a:pt x="16181" y="11047"/>
                </a:lnTo>
                <a:lnTo>
                  <a:pt x="16254" y="10998"/>
                </a:lnTo>
                <a:lnTo>
                  <a:pt x="16327" y="10998"/>
                </a:lnTo>
                <a:lnTo>
                  <a:pt x="16424" y="10974"/>
                </a:lnTo>
                <a:lnTo>
                  <a:pt x="16497" y="10925"/>
                </a:lnTo>
                <a:lnTo>
                  <a:pt x="16765" y="10828"/>
                </a:lnTo>
                <a:lnTo>
                  <a:pt x="17057" y="10731"/>
                </a:lnTo>
                <a:lnTo>
                  <a:pt x="17154" y="10682"/>
                </a:lnTo>
                <a:lnTo>
                  <a:pt x="17203" y="10609"/>
                </a:lnTo>
                <a:lnTo>
                  <a:pt x="17227" y="10585"/>
                </a:lnTo>
                <a:lnTo>
                  <a:pt x="17252" y="10463"/>
                </a:lnTo>
                <a:lnTo>
                  <a:pt x="17300" y="10317"/>
                </a:lnTo>
                <a:lnTo>
                  <a:pt x="17300" y="10049"/>
                </a:lnTo>
                <a:lnTo>
                  <a:pt x="17325" y="9855"/>
                </a:lnTo>
                <a:lnTo>
                  <a:pt x="17349" y="9709"/>
                </a:lnTo>
                <a:lnTo>
                  <a:pt x="17373" y="9563"/>
                </a:lnTo>
                <a:lnTo>
                  <a:pt x="17398" y="9417"/>
                </a:lnTo>
                <a:close/>
                <a:moveTo>
                  <a:pt x="17568" y="8954"/>
                </a:moveTo>
                <a:lnTo>
                  <a:pt x="17325" y="8979"/>
                </a:lnTo>
                <a:lnTo>
                  <a:pt x="17130" y="9027"/>
                </a:lnTo>
                <a:lnTo>
                  <a:pt x="17057" y="9076"/>
                </a:lnTo>
                <a:lnTo>
                  <a:pt x="17008" y="9173"/>
                </a:lnTo>
                <a:lnTo>
                  <a:pt x="16960" y="9271"/>
                </a:lnTo>
                <a:lnTo>
                  <a:pt x="16911" y="9392"/>
                </a:lnTo>
                <a:lnTo>
                  <a:pt x="16887" y="9660"/>
                </a:lnTo>
                <a:lnTo>
                  <a:pt x="16862" y="9782"/>
                </a:lnTo>
                <a:lnTo>
                  <a:pt x="16838" y="9928"/>
                </a:lnTo>
                <a:lnTo>
                  <a:pt x="16814" y="10147"/>
                </a:lnTo>
                <a:lnTo>
                  <a:pt x="16789" y="10341"/>
                </a:lnTo>
                <a:lnTo>
                  <a:pt x="16570" y="10439"/>
                </a:lnTo>
                <a:lnTo>
                  <a:pt x="16351" y="10536"/>
                </a:lnTo>
                <a:lnTo>
                  <a:pt x="16157" y="10414"/>
                </a:lnTo>
                <a:lnTo>
                  <a:pt x="15889" y="10220"/>
                </a:lnTo>
                <a:lnTo>
                  <a:pt x="15792" y="10147"/>
                </a:lnTo>
                <a:lnTo>
                  <a:pt x="15573" y="10001"/>
                </a:lnTo>
                <a:lnTo>
                  <a:pt x="15451" y="9928"/>
                </a:lnTo>
                <a:lnTo>
                  <a:pt x="15305" y="9903"/>
                </a:lnTo>
                <a:lnTo>
                  <a:pt x="15208" y="9879"/>
                </a:lnTo>
                <a:lnTo>
                  <a:pt x="15135" y="9903"/>
                </a:lnTo>
                <a:lnTo>
                  <a:pt x="14989" y="9976"/>
                </a:lnTo>
                <a:lnTo>
                  <a:pt x="14843" y="10074"/>
                </a:lnTo>
                <a:lnTo>
                  <a:pt x="14624" y="10293"/>
                </a:lnTo>
                <a:lnTo>
                  <a:pt x="14502" y="10414"/>
                </a:lnTo>
                <a:lnTo>
                  <a:pt x="14332" y="10609"/>
                </a:lnTo>
                <a:lnTo>
                  <a:pt x="14162" y="10779"/>
                </a:lnTo>
                <a:lnTo>
                  <a:pt x="14113" y="10828"/>
                </a:lnTo>
                <a:lnTo>
                  <a:pt x="14089" y="10877"/>
                </a:lnTo>
                <a:lnTo>
                  <a:pt x="14064" y="10950"/>
                </a:lnTo>
                <a:lnTo>
                  <a:pt x="14089" y="11023"/>
                </a:lnTo>
                <a:lnTo>
                  <a:pt x="14137" y="11120"/>
                </a:lnTo>
                <a:lnTo>
                  <a:pt x="14186" y="11217"/>
                </a:lnTo>
                <a:lnTo>
                  <a:pt x="14332" y="11412"/>
                </a:lnTo>
                <a:lnTo>
                  <a:pt x="14454" y="11534"/>
                </a:lnTo>
                <a:lnTo>
                  <a:pt x="14478" y="11607"/>
                </a:lnTo>
                <a:lnTo>
                  <a:pt x="14648" y="11801"/>
                </a:lnTo>
                <a:lnTo>
                  <a:pt x="14819" y="11996"/>
                </a:lnTo>
                <a:lnTo>
                  <a:pt x="14721" y="12166"/>
                </a:lnTo>
                <a:lnTo>
                  <a:pt x="14721" y="12191"/>
                </a:lnTo>
                <a:lnTo>
                  <a:pt x="14648" y="12361"/>
                </a:lnTo>
                <a:lnTo>
                  <a:pt x="14600" y="12531"/>
                </a:lnTo>
                <a:lnTo>
                  <a:pt x="14381" y="12556"/>
                </a:lnTo>
                <a:lnTo>
                  <a:pt x="14162" y="12580"/>
                </a:lnTo>
                <a:lnTo>
                  <a:pt x="14040" y="12604"/>
                </a:lnTo>
                <a:lnTo>
                  <a:pt x="13991" y="12604"/>
                </a:lnTo>
                <a:lnTo>
                  <a:pt x="13845" y="12653"/>
                </a:lnTo>
                <a:lnTo>
                  <a:pt x="13675" y="12677"/>
                </a:lnTo>
                <a:lnTo>
                  <a:pt x="13553" y="12750"/>
                </a:lnTo>
                <a:lnTo>
                  <a:pt x="13456" y="12823"/>
                </a:lnTo>
                <a:lnTo>
                  <a:pt x="13407" y="12872"/>
                </a:lnTo>
                <a:lnTo>
                  <a:pt x="13334" y="12945"/>
                </a:lnTo>
                <a:lnTo>
                  <a:pt x="13310" y="13018"/>
                </a:lnTo>
                <a:lnTo>
                  <a:pt x="13286" y="13164"/>
                </a:lnTo>
                <a:lnTo>
                  <a:pt x="13286" y="13213"/>
                </a:lnTo>
                <a:lnTo>
                  <a:pt x="13237" y="13699"/>
                </a:lnTo>
                <a:lnTo>
                  <a:pt x="13237" y="13748"/>
                </a:lnTo>
                <a:lnTo>
                  <a:pt x="13237" y="13918"/>
                </a:lnTo>
                <a:lnTo>
                  <a:pt x="13237" y="14113"/>
                </a:lnTo>
                <a:lnTo>
                  <a:pt x="13286" y="14283"/>
                </a:lnTo>
                <a:lnTo>
                  <a:pt x="13310" y="14356"/>
                </a:lnTo>
                <a:lnTo>
                  <a:pt x="13383" y="14405"/>
                </a:lnTo>
                <a:lnTo>
                  <a:pt x="13407" y="14502"/>
                </a:lnTo>
                <a:lnTo>
                  <a:pt x="13480" y="14551"/>
                </a:lnTo>
                <a:lnTo>
                  <a:pt x="13724" y="14648"/>
                </a:lnTo>
                <a:lnTo>
                  <a:pt x="13991" y="14697"/>
                </a:lnTo>
                <a:lnTo>
                  <a:pt x="14259" y="14746"/>
                </a:lnTo>
                <a:lnTo>
                  <a:pt x="14527" y="14770"/>
                </a:lnTo>
                <a:lnTo>
                  <a:pt x="14673" y="14770"/>
                </a:lnTo>
                <a:lnTo>
                  <a:pt x="14697" y="14867"/>
                </a:lnTo>
                <a:lnTo>
                  <a:pt x="14721" y="14916"/>
                </a:lnTo>
                <a:lnTo>
                  <a:pt x="14819" y="15038"/>
                </a:lnTo>
                <a:lnTo>
                  <a:pt x="14916" y="15184"/>
                </a:lnTo>
                <a:lnTo>
                  <a:pt x="14746" y="15330"/>
                </a:lnTo>
                <a:lnTo>
                  <a:pt x="14624" y="15500"/>
                </a:lnTo>
                <a:lnTo>
                  <a:pt x="14575" y="15573"/>
                </a:lnTo>
                <a:lnTo>
                  <a:pt x="14381" y="15816"/>
                </a:lnTo>
                <a:lnTo>
                  <a:pt x="14332" y="15865"/>
                </a:lnTo>
                <a:lnTo>
                  <a:pt x="14235" y="15986"/>
                </a:lnTo>
                <a:lnTo>
                  <a:pt x="14210" y="16059"/>
                </a:lnTo>
                <a:lnTo>
                  <a:pt x="14186" y="16108"/>
                </a:lnTo>
                <a:lnTo>
                  <a:pt x="14210" y="16230"/>
                </a:lnTo>
                <a:lnTo>
                  <a:pt x="14210" y="16303"/>
                </a:lnTo>
                <a:lnTo>
                  <a:pt x="14235" y="16376"/>
                </a:lnTo>
                <a:lnTo>
                  <a:pt x="14283" y="16522"/>
                </a:lnTo>
                <a:lnTo>
                  <a:pt x="14381" y="16643"/>
                </a:lnTo>
                <a:lnTo>
                  <a:pt x="14478" y="16765"/>
                </a:lnTo>
                <a:lnTo>
                  <a:pt x="14527" y="16789"/>
                </a:lnTo>
                <a:lnTo>
                  <a:pt x="14794" y="17081"/>
                </a:lnTo>
                <a:lnTo>
                  <a:pt x="15111" y="17349"/>
                </a:lnTo>
                <a:lnTo>
                  <a:pt x="15183" y="17373"/>
                </a:lnTo>
                <a:lnTo>
                  <a:pt x="15232" y="17398"/>
                </a:lnTo>
                <a:lnTo>
                  <a:pt x="15305" y="17373"/>
                </a:lnTo>
                <a:lnTo>
                  <a:pt x="15354" y="17373"/>
                </a:lnTo>
                <a:lnTo>
                  <a:pt x="15475" y="17349"/>
                </a:lnTo>
                <a:lnTo>
                  <a:pt x="15621" y="17300"/>
                </a:lnTo>
                <a:lnTo>
                  <a:pt x="15840" y="17154"/>
                </a:lnTo>
                <a:lnTo>
                  <a:pt x="15865" y="17130"/>
                </a:lnTo>
                <a:lnTo>
                  <a:pt x="16132" y="16911"/>
                </a:lnTo>
                <a:lnTo>
                  <a:pt x="16376" y="16668"/>
                </a:lnTo>
                <a:lnTo>
                  <a:pt x="16546" y="16741"/>
                </a:lnTo>
                <a:lnTo>
                  <a:pt x="16570" y="16765"/>
                </a:lnTo>
                <a:lnTo>
                  <a:pt x="16619" y="16789"/>
                </a:lnTo>
                <a:lnTo>
                  <a:pt x="16765" y="16862"/>
                </a:lnTo>
                <a:lnTo>
                  <a:pt x="16935" y="16887"/>
                </a:lnTo>
                <a:lnTo>
                  <a:pt x="16935" y="16960"/>
                </a:lnTo>
                <a:lnTo>
                  <a:pt x="16960" y="17033"/>
                </a:lnTo>
                <a:lnTo>
                  <a:pt x="17008" y="17276"/>
                </a:lnTo>
                <a:lnTo>
                  <a:pt x="17033" y="17495"/>
                </a:lnTo>
                <a:lnTo>
                  <a:pt x="17033" y="17617"/>
                </a:lnTo>
                <a:lnTo>
                  <a:pt x="17033" y="17738"/>
                </a:lnTo>
                <a:lnTo>
                  <a:pt x="17033" y="17860"/>
                </a:lnTo>
                <a:lnTo>
                  <a:pt x="17081" y="17982"/>
                </a:lnTo>
                <a:lnTo>
                  <a:pt x="17179" y="18079"/>
                </a:lnTo>
                <a:lnTo>
                  <a:pt x="17203" y="18103"/>
                </a:lnTo>
                <a:lnTo>
                  <a:pt x="17276" y="18152"/>
                </a:lnTo>
                <a:lnTo>
                  <a:pt x="17398" y="18201"/>
                </a:lnTo>
                <a:lnTo>
                  <a:pt x="17592" y="18225"/>
                </a:lnTo>
                <a:lnTo>
                  <a:pt x="17714" y="18201"/>
                </a:lnTo>
                <a:lnTo>
                  <a:pt x="18152" y="18201"/>
                </a:lnTo>
                <a:lnTo>
                  <a:pt x="18541" y="18176"/>
                </a:lnTo>
                <a:lnTo>
                  <a:pt x="18614" y="18176"/>
                </a:lnTo>
                <a:lnTo>
                  <a:pt x="18687" y="18128"/>
                </a:lnTo>
                <a:lnTo>
                  <a:pt x="18736" y="18055"/>
                </a:lnTo>
                <a:lnTo>
                  <a:pt x="18760" y="17982"/>
                </a:lnTo>
                <a:lnTo>
                  <a:pt x="18833" y="17860"/>
                </a:lnTo>
                <a:lnTo>
                  <a:pt x="18882" y="17738"/>
                </a:lnTo>
                <a:lnTo>
                  <a:pt x="18931" y="17471"/>
                </a:lnTo>
                <a:lnTo>
                  <a:pt x="18931" y="17349"/>
                </a:lnTo>
                <a:lnTo>
                  <a:pt x="18931" y="17325"/>
                </a:lnTo>
                <a:lnTo>
                  <a:pt x="18979" y="17081"/>
                </a:lnTo>
                <a:lnTo>
                  <a:pt x="19004" y="16838"/>
                </a:lnTo>
                <a:lnTo>
                  <a:pt x="19125" y="16814"/>
                </a:lnTo>
                <a:lnTo>
                  <a:pt x="19223" y="16789"/>
                </a:lnTo>
                <a:lnTo>
                  <a:pt x="19369" y="16741"/>
                </a:lnTo>
                <a:lnTo>
                  <a:pt x="19466" y="16692"/>
                </a:lnTo>
                <a:lnTo>
                  <a:pt x="19661" y="16838"/>
                </a:lnTo>
                <a:lnTo>
                  <a:pt x="19758" y="16911"/>
                </a:lnTo>
                <a:lnTo>
                  <a:pt x="20074" y="17130"/>
                </a:lnTo>
                <a:lnTo>
                  <a:pt x="20391" y="17349"/>
                </a:lnTo>
                <a:lnTo>
                  <a:pt x="20464" y="17398"/>
                </a:lnTo>
                <a:lnTo>
                  <a:pt x="20512" y="17398"/>
                </a:lnTo>
                <a:lnTo>
                  <a:pt x="20585" y="17373"/>
                </a:lnTo>
                <a:lnTo>
                  <a:pt x="20658" y="17349"/>
                </a:lnTo>
                <a:lnTo>
                  <a:pt x="20707" y="17276"/>
                </a:lnTo>
                <a:lnTo>
                  <a:pt x="20756" y="17203"/>
                </a:lnTo>
                <a:lnTo>
                  <a:pt x="20999" y="16984"/>
                </a:lnTo>
                <a:lnTo>
                  <a:pt x="21145" y="16814"/>
                </a:lnTo>
                <a:lnTo>
                  <a:pt x="21413" y="16570"/>
                </a:lnTo>
                <a:lnTo>
                  <a:pt x="21632" y="16278"/>
                </a:lnTo>
                <a:lnTo>
                  <a:pt x="21680" y="16230"/>
                </a:lnTo>
                <a:lnTo>
                  <a:pt x="21680" y="16157"/>
                </a:lnTo>
                <a:lnTo>
                  <a:pt x="21680" y="16084"/>
                </a:lnTo>
                <a:lnTo>
                  <a:pt x="21656" y="15986"/>
                </a:lnTo>
                <a:lnTo>
                  <a:pt x="21486" y="15670"/>
                </a:lnTo>
                <a:lnTo>
                  <a:pt x="21267" y="15403"/>
                </a:lnTo>
                <a:lnTo>
                  <a:pt x="21145" y="15232"/>
                </a:lnTo>
                <a:lnTo>
                  <a:pt x="20975" y="15086"/>
                </a:lnTo>
                <a:lnTo>
                  <a:pt x="21096" y="14867"/>
                </a:lnTo>
                <a:lnTo>
                  <a:pt x="21169" y="14648"/>
                </a:lnTo>
                <a:lnTo>
                  <a:pt x="21291" y="14673"/>
                </a:lnTo>
                <a:lnTo>
                  <a:pt x="21510" y="14648"/>
                </a:lnTo>
                <a:lnTo>
                  <a:pt x="21753" y="14648"/>
                </a:lnTo>
                <a:lnTo>
                  <a:pt x="21997" y="14624"/>
                </a:lnTo>
                <a:lnTo>
                  <a:pt x="22264" y="14600"/>
                </a:lnTo>
                <a:lnTo>
                  <a:pt x="22362" y="14551"/>
                </a:lnTo>
                <a:lnTo>
                  <a:pt x="22410" y="14478"/>
                </a:lnTo>
                <a:lnTo>
                  <a:pt x="22459" y="14429"/>
                </a:lnTo>
                <a:lnTo>
                  <a:pt x="22508" y="14381"/>
                </a:lnTo>
                <a:lnTo>
                  <a:pt x="22532" y="14332"/>
                </a:lnTo>
                <a:lnTo>
                  <a:pt x="22532" y="14259"/>
                </a:lnTo>
                <a:lnTo>
                  <a:pt x="22532" y="13845"/>
                </a:lnTo>
                <a:lnTo>
                  <a:pt x="22532" y="13456"/>
                </a:lnTo>
                <a:lnTo>
                  <a:pt x="22508" y="13067"/>
                </a:lnTo>
                <a:lnTo>
                  <a:pt x="22508" y="13018"/>
                </a:lnTo>
                <a:lnTo>
                  <a:pt x="22459" y="12945"/>
                </a:lnTo>
                <a:lnTo>
                  <a:pt x="22410" y="12921"/>
                </a:lnTo>
                <a:lnTo>
                  <a:pt x="22362" y="12896"/>
                </a:lnTo>
                <a:lnTo>
                  <a:pt x="22313" y="12823"/>
                </a:lnTo>
                <a:lnTo>
                  <a:pt x="22264" y="12750"/>
                </a:lnTo>
                <a:lnTo>
                  <a:pt x="22118" y="12677"/>
                </a:lnTo>
                <a:lnTo>
                  <a:pt x="21948" y="12629"/>
                </a:lnTo>
                <a:lnTo>
                  <a:pt x="21802" y="12604"/>
                </a:lnTo>
                <a:lnTo>
                  <a:pt x="21778" y="12604"/>
                </a:lnTo>
                <a:lnTo>
                  <a:pt x="21510" y="12556"/>
                </a:lnTo>
                <a:lnTo>
                  <a:pt x="21218" y="12556"/>
                </a:lnTo>
                <a:lnTo>
                  <a:pt x="21169" y="12337"/>
                </a:lnTo>
                <a:lnTo>
                  <a:pt x="21169" y="12288"/>
                </a:lnTo>
                <a:lnTo>
                  <a:pt x="21121" y="12093"/>
                </a:lnTo>
                <a:lnTo>
                  <a:pt x="21048" y="11923"/>
                </a:lnTo>
                <a:lnTo>
                  <a:pt x="21121" y="11826"/>
                </a:lnTo>
                <a:lnTo>
                  <a:pt x="21145" y="11777"/>
                </a:lnTo>
                <a:lnTo>
                  <a:pt x="21242" y="11655"/>
                </a:lnTo>
                <a:lnTo>
                  <a:pt x="21413" y="11412"/>
                </a:lnTo>
                <a:lnTo>
                  <a:pt x="21607" y="11169"/>
                </a:lnTo>
                <a:lnTo>
                  <a:pt x="21656" y="11120"/>
                </a:lnTo>
                <a:lnTo>
                  <a:pt x="21680" y="11071"/>
                </a:lnTo>
                <a:lnTo>
                  <a:pt x="21680" y="10998"/>
                </a:lnTo>
                <a:lnTo>
                  <a:pt x="21680" y="10950"/>
                </a:lnTo>
                <a:lnTo>
                  <a:pt x="21656" y="10925"/>
                </a:lnTo>
                <a:lnTo>
                  <a:pt x="21680" y="10901"/>
                </a:lnTo>
                <a:lnTo>
                  <a:pt x="21656" y="10804"/>
                </a:lnTo>
                <a:lnTo>
                  <a:pt x="21632" y="10731"/>
                </a:lnTo>
                <a:lnTo>
                  <a:pt x="21510" y="10609"/>
                </a:lnTo>
                <a:lnTo>
                  <a:pt x="21486" y="10560"/>
                </a:lnTo>
                <a:lnTo>
                  <a:pt x="21315" y="10390"/>
                </a:lnTo>
                <a:lnTo>
                  <a:pt x="21145" y="10244"/>
                </a:lnTo>
                <a:lnTo>
                  <a:pt x="21145" y="10220"/>
                </a:lnTo>
                <a:lnTo>
                  <a:pt x="21023" y="10122"/>
                </a:lnTo>
                <a:lnTo>
                  <a:pt x="20877" y="10001"/>
                </a:lnTo>
                <a:lnTo>
                  <a:pt x="20731" y="9928"/>
                </a:lnTo>
                <a:lnTo>
                  <a:pt x="20634" y="9903"/>
                </a:lnTo>
                <a:lnTo>
                  <a:pt x="20561" y="9879"/>
                </a:lnTo>
                <a:lnTo>
                  <a:pt x="20488" y="9903"/>
                </a:lnTo>
                <a:lnTo>
                  <a:pt x="20464" y="9903"/>
                </a:lnTo>
                <a:lnTo>
                  <a:pt x="20391" y="9928"/>
                </a:lnTo>
                <a:lnTo>
                  <a:pt x="20220" y="10001"/>
                </a:lnTo>
                <a:lnTo>
                  <a:pt x="20074" y="10098"/>
                </a:lnTo>
                <a:lnTo>
                  <a:pt x="19807" y="10293"/>
                </a:lnTo>
                <a:lnTo>
                  <a:pt x="19709" y="10341"/>
                </a:lnTo>
                <a:lnTo>
                  <a:pt x="19515" y="10487"/>
                </a:lnTo>
                <a:lnTo>
                  <a:pt x="19296" y="10390"/>
                </a:lnTo>
                <a:lnTo>
                  <a:pt x="19052" y="10341"/>
                </a:lnTo>
                <a:lnTo>
                  <a:pt x="19004" y="10098"/>
                </a:lnTo>
                <a:lnTo>
                  <a:pt x="19028" y="10025"/>
                </a:lnTo>
                <a:lnTo>
                  <a:pt x="19004" y="9976"/>
                </a:lnTo>
                <a:lnTo>
                  <a:pt x="18979" y="9903"/>
                </a:lnTo>
                <a:lnTo>
                  <a:pt x="18955" y="9782"/>
                </a:lnTo>
                <a:lnTo>
                  <a:pt x="18931" y="9563"/>
                </a:lnTo>
                <a:lnTo>
                  <a:pt x="18882" y="9319"/>
                </a:lnTo>
                <a:lnTo>
                  <a:pt x="18906" y="9246"/>
                </a:lnTo>
                <a:lnTo>
                  <a:pt x="18906" y="9149"/>
                </a:lnTo>
                <a:lnTo>
                  <a:pt x="18882" y="9100"/>
                </a:lnTo>
                <a:lnTo>
                  <a:pt x="18833" y="9052"/>
                </a:lnTo>
                <a:lnTo>
                  <a:pt x="18785" y="9027"/>
                </a:lnTo>
                <a:lnTo>
                  <a:pt x="18712" y="9003"/>
                </a:lnTo>
                <a:lnTo>
                  <a:pt x="18444" y="8979"/>
                </a:lnTo>
                <a:lnTo>
                  <a:pt x="17957" y="8979"/>
                </a:lnTo>
                <a:lnTo>
                  <a:pt x="17836" y="8954"/>
                </a:lnTo>
                <a:close/>
              </a:path>
            </a:pathLst>
          </a:custGeom>
          <a:solidFill>
            <a:srgbClr val="FFFFFF"/>
          </a:solidFill>
          <a:ln>
            <a:noFill/>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45812704"/>
      </p:ext>
    </p:extLst>
  </p:cSld>
  <p:clrMapOvr>
    <a:masterClrMapping/>
  </p:clrMapOvr>
</p:sld>
</file>

<file path=ppt/theme/theme1.xml><?xml version="1.0" encoding="utf-8"?>
<a:theme xmlns:a="http://schemas.openxmlformats.org/drawingml/2006/main" name="Lear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521</TotalTime>
  <Words>1144</Words>
  <Application>Microsoft Office PowerPoint</Application>
  <PresentationFormat>Panorámica</PresentationFormat>
  <Paragraphs>129</Paragraphs>
  <Slides>15</Slides>
  <Notes>11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15</vt:i4>
      </vt:variant>
    </vt:vector>
  </HeadingPairs>
  <TitlesOfParts>
    <vt:vector size="19" baseType="lpstr">
      <vt:lpstr>Arial</vt:lpstr>
      <vt:lpstr>Raleway</vt:lpstr>
      <vt:lpstr>Homemade Apple</vt:lpstr>
      <vt:lpstr>Lear template</vt:lpstr>
      <vt:lpstr>Objetos de Aprendizaje como problema epistemológico</vt:lpstr>
      <vt:lpstr>Problemas  epistemológicos</vt:lpstr>
      <vt:lpstr>    1º Problema: Objetos de Aprendizaje</vt:lpstr>
      <vt:lpstr>Objeto de aprendizaje</vt:lpstr>
      <vt:lpstr>2º Problema. Diseño Instruccional  </vt:lpstr>
      <vt:lpstr>Presentación de PowerPoint</vt:lpstr>
      <vt:lpstr>3º Problema: Los modelos metodológicos </vt:lpstr>
      <vt:lpstr>Modelo ADDIE</vt:lpstr>
      <vt:lpstr>Modelo Dick y Carey, [1968][1996]</vt:lpstr>
      <vt:lpstr>Modelo ASSURE de Heinich y colaboradores (1993)</vt:lpstr>
      <vt:lpstr>Modelo Jonassen, 1999</vt:lpstr>
      <vt:lpstr>Relación entre los  conceptss</vt:lpstr>
      <vt:lpstr>Presentación de PowerPoint</vt:lpstr>
      <vt:lpstr>Gracias!</vt:lpstr>
      <vt:lpstr>Referencias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Objetos de Aprendizaje como problema epistemológico</dc:title>
  <cp:lastModifiedBy>VCS</cp:lastModifiedBy>
  <cp:revision>65</cp:revision>
  <dcterms:modified xsi:type="dcterms:W3CDTF">2019-05-02T23:23:10Z</dcterms:modified>
</cp:coreProperties>
</file>